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71" r:id="rId3"/>
    <p:sldId id="275" r:id="rId4"/>
    <p:sldId id="278" r:id="rId5"/>
    <p:sldId id="386" r:id="rId6"/>
    <p:sldId id="388" r:id="rId7"/>
    <p:sldId id="387" r:id="rId8"/>
    <p:sldId id="323" r:id="rId9"/>
    <p:sldId id="281" r:id="rId10"/>
    <p:sldId id="320" r:id="rId11"/>
    <p:sldId id="370" r:id="rId12"/>
    <p:sldId id="351" r:id="rId13"/>
    <p:sldId id="365" r:id="rId14"/>
    <p:sldId id="328" r:id="rId15"/>
    <p:sldId id="373" r:id="rId16"/>
    <p:sldId id="376" r:id="rId17"/>
    <p:sldId id="288" r:id="rId18"/>
    <p:sldId id="355" r:id="rId19"/>
    <p:sldId id="371" r:id="rId20"/>
    <p:sldId id="305" r:id="rId21"/>
    <p:sldId id="282" r:id="rId22"/>
    <p:sldId id="383" r:id="rId23"/>
    <p:sldId id="349" r:id="rId24"/>
    <p:sldId id="296" r:id="rId25"/>
    <p:sldId id="363" r:id="rId26"/>
    <p:sldId id="391" r:id="rId27"/>
    <p:sldId id="390" r:id="rId28"/>
    <p:sldId id="389" r:id="rId29"/>
    <p:sldId id="394" r:id="rId30"/>
    <p:sldId id="393" r:id="rId31"/>
    <p:sldId id="395" r:id="rId32"/>
    <p:sldId id="397" r:id="rId33"/>
    <p:sldId id="399" r:id="rId34"/>
    <p:sldId id="400" r:id="rId35"/>
    <p:sldId id="401" r:id="rId36"/>
    <p:sldId id="402" r:id="rId37"/>
    <p:sldId id="403" r:id="rId38"/>
    <p:sldId id="404" r:id="rId39"/>
    <p:sldId id="405" r:id="rId40"/>
    <p:sldId id="392" r:id="rId41"/>
    <p:sldId id="368" r:id="rId42"/>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D51ADE6A-740E-44AE-83CC-AE7238B6C88D}"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4A9BC294-FFE2-49D5-8D69-9E1BD2C41BD5}" styleName="">
    <a:tblBg/>
    <a:wholeTbl>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C8D8F">
              <a:alpha val="30000"/>
            </a:srgbClr>
          </a:solidFill>
        </a:fill>
      </a:tcStyle>
    </a:band2H>
    <a:firstCol>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BBFC77FB-9ED0-4EC9-95AA-A1379042E648}" styleName="">
    <a:tblBg/>
    <a:wholeTbl>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a:ea typeface="Helvetica"/>
          <a:cs typeface="Helvetic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3DC5C2F9-1CAC-4260-A1DD-9FCDBB877499}" styleName="">
    <a:tblBg/>
    <a:wholeTbl>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a:ea typeface="Helvetica"/>
          <a:cs typeface="Helvetic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6CBB8FF1-D9AA-43F3-AF6F-95CC898621D3}" styleName="">
    <a:tblBg/>
    <a:wholeTbl>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C8D8F">
              <a:alpha val="30000"/>
            </a:srgbClr>
          </a:solidFill>
        </a:fill>
      </a:tcStyle>
    </a:band2H>
    <a:firstCol>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
          <a:latin typeface="Gill Sans"/>
          <a:ea typeface="Gill Sans"/>
          <a:cs typeface="Gill Sans"/>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FAD59C2F-C7E5-405C-BD02-1891D6550546}" styleName="">
    <a:tblBg/>
    <a:wholeTbl>
      <a:tcTxStyle b="off" i="off">
        <a:font>
          <a:latin typeface="Vista Sans OT Reg"/>
          <a:ea typeface="Vista Sans OT Reg"/>
          <a:cs typeface="Vista Sans OT Reg"/>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F2F2F2"/>
          </a:solidFill>
        </a:fill>
      </a:tcStyle>
    </a:wholeTbl>
    <a:band2H>
      <a:tcTxStyle/>
      <a:tcStyle>
        <a:tcBdr/>
        <a:fill>
          <a:solidFill>
            <a:srgbClr val="EFF1F3"/>
          </a:solidFill>
        </a:fill>
      </a:tcStyle>
    </a:band2H>
    <a:firstCol>
      <a:tcTxStyle b="off" i="off">
        <a:font>
          <a:latin typeface="Vista Sans OT Medium"/>
          <a:ea typeface="Vista Sans OT Medium"/>
          <a:cs typeface="Vista Sans OT Medium"/>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D8DFEA"/>
          </a:solidFill>
        </a:fill>
      </a:tcStyle>
    </a:firstCol>
    <a:lastRow>
      <a:tcTxStyle b="on" i="off">
        <a:font>
          <a:latin typeface="Vista Sans OT Reg"/>
          <a:ea typeface="Vista Sans OT Reg"/>
          <a:cs typeface="Vista Sans OT Reg"/>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3B5998"/>
          </a:solidFill>
        </a:fill>
      </a:tcStyle>
    </a:lastRow>
    <a:firstRow>
      <a:tcTxStyle b="on" i="off">
        <a:font>
          <a:latin typeface="Vista Sans OT Reg"/>
          <a:ea typeface="Vista Sans OT Reg"/>
          <a:cs typeface="Vista Sans OT Reg"/>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3B5998"/>
          </a:solidFill>
        </a:fill>
      </a:tcStyle>
    </a:firstRow>
  </a:tblStyle>
  <a:tblStyle styleId="{BD34719C-D957-4EEC-9D50-B18F4B22C1E3}" styleName="">
    <a:tblBg/>
    <a:wholeTbl>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a:ea typeface="Helvetica"/>
          <a:cs typeface="Helvetic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F8B10D26-D841-4C7E-993B-DCFB347FA79F}" styleName="">
    <a:tblBg/>
    <a:wholeTbl>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3C0FC">
              <a:alpha val="26000"/>
            </a:srgbClr>
          </a:solidFill>
        </a:fill>
      </a:tcStyle>
    </a:band2H>
    <a:firstCol>
      <a:tcTxStyle b="off" i="off">
        <a:font>
          <a:latin typeface="Helvetica"/>
          <a:ea typeface="Helvetica"/>
          <a:cs typeface="Helvetic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10C98F18-1BE8-4AF2-95C9-D3A5235C0E87}" styleName="">
    <a:tblBg/>
    <a:wholeTbl>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a:ea typeface="Helvetica"/>
          <a:cs typeface="Helvetic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AA0BBDB4-10CD-433D-A579-9742A06F97F8}" styleName="">
    <a:tblBg/>
    <a:wholeTbl>
      <a:tcTxStyle b="off" i="off">
        <a:font>
          <a:latin typeface="Vista Sans OT Reg"/>
          <a:ea typeface="Vista Sans OT Reg"/>
          <a:cs typeface="Vista Sans OT Reg"/>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F2F2F2"/>
          </a:solidFill>
        </a:fill>
      </a:tcStyle>
    </a:wholeTbl>
    <a:band2H>
      <a:tcTxStyle/>
      <a:tcStyle>
        <a:tcBdr/>
        <a:fill>
          <a:solidFill>
            <a:srgbClr val="EFF1F3"/>
          </a:solidFill>
        </a:fill>
      </a:tcStyle>
    </a:band2H>
    <a:firstCol>
      <a:tcTxStyle b="off" i="off">
        <a:font>
          <a:latin typeface="Vista Sans OT Medium"/>
          <a:ea typeface="Vista Sans OT Medium"/>
          <a:cs typeface="Vista Sans OT Medium"/>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D8DFEA"/>
          </a:solidFill>
        </a:fill>
      </a:tcStyle>
    </a:firstCol>
    <a:lastRow>
      <a:tcTxStyle b="on" i="off">
        <a:font>
          <a:latin typeface="Vista Sans OT Reg"/>
          <a:ea typeface="Vista Sans OT Reg"/>
          <a:cs typeface="Vista Sans OT Reg"/>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3B5998"/>
          </a:solidFill>
        </a:fill>
      </a:tcStyle>
    </a:lastRow>
    <a:firstRow>
      <a:tcTxStyle b="on" i="off">
        <a:font>
          <a:latin typeface="Vista Sans OT Reg"/>
          <a:ea typeface="Vista Sans OT Reg"/>
          <a:cs typeface="Vista Sans OT Reg"/>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3B5998"/>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0" autoAdjust="0"/>
    <p:restoredTop sz="89892" autoAdjust="0"/>
  </p:normalViewPr>
  <p:slideViewPr>
    <p:cSldViewPr snapToGrid="0" snapToObjects="1">
      <p:cViewPr>
        <p:scale>
          <a:sx n="50" d="100"/>
          <a:sy n="50" d="100"/>
        </p:scale>
        <p:origin x="-80" y="-80"/>
      </p:cViewPr>
      <p:guideLst>
        <p:guide orient="horz" pos="4320"/>
        <p:guide pos="7680"/>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Error Count</c:v>
                </c:pt>
              </c:strCache>
            </c:strRef>
          </c:tx>
          <c:invertIfNegative val="0"/>
          <c:cat>
            <c:strRef>
              <c:f>Sheet1!$A$2:$A$11</c:f>
              <c:strCache>
                <c:ptCount val="10"/>
                <c:pt idx="0">
                  <c:v>sw01-e2.dc1</c:v>
                </c:pt>
                <c:pt idx="1">
                  <c:v>ssw06-e2.dc1</c:v>
                </c:pt>
                <c:pt idx="2">
                  <c:v>ssw01-e2.dc1</c:v>
                </c:pt>
                <c:pt idx="3">
                  <c:v>idc05-e1.dc1</c:v>
                </c:pt>
                <c:pt idx="4">
                  <c:v>idc05-e6.dc1</c:v>
                </c:pt>
                <c:pt idx="5">
                  <c:v>ssw02-e5.dc2</c:v>
                </c:pt>
                <c:pt idx="6">
                  <c:v>sw02-e2.dc2</c:v>
                </c:pt>
                <c:pt idx="7">
                  <c:v>sw01-e2.dc2</c:v>
                </c:pt>
                <c:pt idx="8">
                  <c:v>rsw45-e2.dc2</c:v>
                </c:pt>
                <c:pt idx="9">
                  <c:v>rsw45-e4.dc2</c:v>
                </c:pt>
              </c:strCache>
            </c:strRef>
          </c:cat>
          <c:val>
            <c:numRef>
              <c:f>Sheet1!$B$2:$B$11</c:f>
              <c:numCache>
                <c:formatCode>General</c:formatCode>
                <c:ptCount val="10"/>
                <c:pt idx="0">
                  <c:v>2.0</c:v>
                </c:pt>
                <c:pt idx="1">
                  <c:v>1.0</c:v>
                </c:pt>
                <c:pt idx="2">
                  <c:v>1.0</c:v>
                </c:pt>
                <c:pt idx="3">
                  <c:v>1.0</c:v>
                </c:pt>
                <c:pt idx="4">
                  <c:v>1.0</c:v>
                </c:pt>
                <c:pt idx="5">
                  <c:v>2.0</c:v>
                </c:pt>
                <c:pt idx="6">
                  <c:v>1.0</c:v>
                </c:pt>
                <c:pt idx="7">
                  <c:v>1.0</c:v>
                </c:pt>
                <c:pt idx="8">
                  <c:v>1.0</c:v>
                </c:pt>
                <c:pt idx="9">
                  <c:v>1.0</c:v>
                </c:pt>
              </c:numCache>
            </c:numRef>
          </c:val>
        </c:ser>
        <c:dLbls>
          <c:showLegendKey val="0"/>
          <c:showVal val="0"/>
          <c:showCatName val="0"/>
          <c:showSerName val="0"/>
          <c:showPercent val="0"/>
          <c:showBubbleSize val="0"/>
        </c:dLbls>
        <c:gapWidth val="150"/>
        <c:shape val="cylinder"/>
        <c:axId val="-2142086792"/>
        <c:axId val="-2142118120"/>
        <c:axId val="0"/>
      </c:bar3DChart>
      <c:catAx>
        <c:axId val="-2142086792"/>
        <c:scaling>
          <c:orientation val="minMax"/>
        </c:scaling>
        <c:delete val="0"/>
        <c:axPos val="b"/>
        <c:majorTickMark val="out"/>
        <c:minorTickMark val="none"/>
        <c:tickLblPos val="nextTo"/>
        <c:crossAx val="-2142118120"/>
        <c:crosses val="autoZero"/>
        <c:auto val="1"/>
        <c:lblAlgn val="ctr"/>
        <c:lblOffset val="100"/>
        <c:noMultiLvlLbl val="0"/>
      </c:catAx>
      <c:valAx>
        <c:axId val="-2142118120"/>
        <c:scaling>
          <c:orientation val="minMax"/>
        </c:scaling>
        <c:delete val="0"/>
        <c:axPos val="l"/>
        <c:majorGridlines/>
        <c:numFmt formatCode="General" sourceLinked="1"/>
        <c:majorTickMark val="out"/>
        <c:minorTickMark val="none"/>
        <c:tickLblPos val="nextTo"/>
        <c:crossAx val="-21420867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Error Count</c:v>
                </c:pt>
              </c:strCache>
            </c:strRef>
          </c:tx>
          <c:invertIfNegative val="0"/>
          <c:cat>
            <c:strRef>
              <c:f>Sheet1!$A$2:$A$11</c:f>
              <c:strCache>
                <c:ptCount val="10"/>
                <c:pt idx="0">
                  <c:v>sw01-e2.dc1</c:v>
                </c:pt>
                <c:pt idx="1">
                  <c:v>ssw06-e2.dc1</c:v>
                </c:pt>
                <c:pt idx="2">
                  <c:v>ssw01-e2.dc1</c:v>
                </c:pt>
                <c:pt idx="3">
                  <c:v>idc05-e1.dc1</c:v>
                </c:pt>
                <c:pt idx="4">
                  <c:v>idc05-e6.dc1</c:v>
                </c:pt>
                <c:pt idx="5">
                  <c:v>ssw02-e5.dc2</c:v>
                </c:pt>
                <c:pt idx="6">
                  <c:v>sw02-e2.dc2</c:v>
                </c:pt>
                <c:pt idx="7">
                  <c:v>sw01-e2.dc2</c:v>
                </c:pt>
                <c:pt idx="8">
                  <c:v>rsw45-e2.dc2</c:v>
                </c:pt>
                <c:pt idx="9">
                  <c:v>rsw45-e4.dc2</c:v>
                </c:pt>
              </c:strCache>
            </c:strRef>
          </c:cat>
          <c:val>
            <c:numRef>
              <c:f>Sheet1!$B$2:$B$11</c:f>
              <c:numCache>
                <c:formatCode>General</c:formatCode>
                <c:ptCount val="10"/>
                <c:pt idx="0">
                  <c:v>8.0</c:v>
                </c:pt>
                <c:pt idx="1">
                  <c:v>12.0</c:v>
                </c:pt>
                <c:pt idx="2">
                  <c:v>12.0</c:v>
                </c:pt>
                <c:pt idx="3">
                  <c:v>24.0</c:v>
                </c:pt>
                <c:pt idx="4">
                  <c:v>24.0</c:v>
                </c:pt>
                <c:pt idx="5">
                  <c:v>96.0</c:v>
                </c:pt>
                <c:pt idx="6">
                  <c:v>12.0</c:v>
                </c:pt>
                <c:pt idx="7">
                  <c:v>12.0</c:v>
                </c:pt>
                <c:pt idx="8">
                  <c:v>2.0</c:v>
                </c:pt>
                <c:pt idx="9">
                  <c:v>2.0</c:v>
                </c:pt>
              </c:numCache>
            </c:numRef>
          </c:val>
        </c:ser>
        <c:dLbls>
          <c:showLegendKey val="0"/>
          <c:showVal val="0"/>
          <c:showCatName val="0"/>
          <c:showSerName val="0"/>
          <c:showPercent val="0"/>
          <c:showBubbleSize val="0"/>
        </c:dLbls>
        <c:gapWidth val="150"/>
        <c:shape val="cylinder"/>
        <c:axId val="-2133432680"/>
        <c:axId val="-2133434904"/>
        <c:axId val="0"/>
      </c:bar3DChart>
      <c:catAx>
        <c:axId val="-2133432680"/>
        <c:scaling>
          <c:orientation val="minMax"/>
        </c:scaling>
        <c:delete val="0"/>
        <c:axPos val="b"/>
        <c:majorTickMark val="out"/>
        <c:minorTickMark val="none"/>
        <c:tickLblPos val="nextTo"/>
        <c:crossAx val="-2133434904"/>
        <c:crosses val="autoZero"/>
        <c:auto val="1"/>
        <c:lblAlgn val="ctr"/>
        <c:lblOffset val="100"/>
        <c:noMultiLvlLbl val="0"/>
      </c:catAx>
      <c:valAx>
        <c:axId val="-2133434904"/>
        <c:scaling>
          <c:orientation val="minMax"/>
        </c:scaling>
        <c:delete val="0"/>
        <c:axPos val="l"/>
        <c:majorGridlines/>
        <c:numFmt formatCode="General" sourceLinked="1"/>
        <c:majorTickMark val="out"/>
        <c:minorTickMark val="none"/>
        <c:tickLblPos val="nextTo"/>
        <c:crossAx val="-2133432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77" name="Shape 17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76455733"/>
      </p:ext>
    </p:extLst>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579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smtClean="0"/>
              <a:t>Two</a:t>
            </a:r>
            <a:r>
              <a:rPr lang="en-US" sz="2200" baseline="0" dirty="0" smtClean="0"/>
              <a:t> central components of the system are </a:t>
            </a:r>
            <a:r>
              <a:rPr lang="en-US" sz="2200" baseline="0" dirty="0" err="1" smtClean="0"/>
              <a:t>pinger</a:t>
            </a:r>
            <a:r>
              <a:rPr lang="en-US" sz="2200" baseline="0" dirty="0" smtClean="0"/>
              <a:t> and responder processes. This table compares those two. The </a:t>
            </a:r>
            <a:r>
              <a:rPr lang="en-US" sz="2200" baseline="0" dirty="0" err="1" smtClean="0"/>
              <a:t>pinger’s</a:t>
            </a:r>
            <a:r>
              <a:rPr lang="en-US" sz="2200" baseline="0" dirty="0" smtClean="0"/>
              <a:t> main goal is to send and receive packets very quickly. All it does is probes all of its targets periodically, using multiple different DSCP values. The responder is a simple process that receives, timestamps and echoes a probe back. It does honor the original DSCP marking when sending the replies. And last but not least – we open-sourced the </a:t>
            </a:r>
            <a:r>
              <a:rPr lang="en-US" sz="2200" baseline="0" dirty="0" err="1" smtClean="0"/>
              <a:t>pinger</a:t>
            </a:r>
            <a:r>
              <a:rPr lang="en-US" sz="2200" baseline="0" dirty="0" smtClean="0"/>
              <a:t> and the responder code.</a:t>
            </a:r>
          </a:p>
          <a:p>
            <a:pPr lvl="0">
              <a:defRPr sz="1800"/>
            </a:pPr>
            <a:endParaRPr lang="en-US" sz="2200" baseline="0" dirty="0" smtClean="0"/>
          </a:p>
          <a:p>
            <a:pPr lvl="0">
              <a:defRPr sz="1800"/>
            </a:pPr>
            <a:endParaRPr lang="en-US" sz="2200" baseline="0" dirty="0" smtClean="0"/>
          </a:p>
          <a:p>
            <a:pPr lvl="0">
              <a:defRPr sz="1800"/>
            </a:pPr>
            <a:endParaRPr lang="en-US" sz="2200" baseline="0" dirty="0" smtClean="0"/>
          </a:p>
          <a:p>
            <a:pPr lvl="0">
              <a:defRPr sz="1800"/>
            </a:pPr>
            <a:endParaRPr lang="en-US" sz="2200" baseline="0" dirty="0" smtClean="0"/>
          </a:p>
          <a:p>
            <a:pPr marL="40640" indent="0" algn="l">
              <a:lnSpc>
                <a:spcPct val="130000"/>
              </a:lnSpc>
              <a:buFontTx/>
              <a:buNone/>
            </a:pPr>
            <a:endParaRPr lang="en-US" sz="2400" dirty="0" smtClean="0"/>
          </a:p>
          <a:p>
            <a:pPr lvl="0">
              <a:defRPr sz="1800"/>
            </a:pPr>
            <a:endParaRPr sz="2200"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smtClean="0"/>
              <a:t>Why not TCP?</a:t>
            </a:r>
            <a:r>
              <a:rPr lang="en-US" sz="2200" baseline="0" dirty="0" smtClean="0"/>
              <a:t> Just like TCP, the UDP packets explore multiple ECMP paths as they travel. The UDP packets are generally well handled by Receive Side Scaling in the hosts. But the major one, is flexibility. We can embed additional data in those packets, such as time-stamping and signature. There are more use cases for UDP we have in mind in the future.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went over</a:t>
            </a:r>
            <a:r>
              <a:rPr lang="en-US" baseline="0" dirty="0" smtClean="0"/>
              <a:t> the systems building blocks. Next topic is organizing the pings and processing the data.</a:t>
            </a:r>
          </a:p>
        </p:txBody>
      </p:sp>
    </p:spTree>
    <p:extLst>
      <p:ext uri="{BB962C8B-B14F-4D97-AF65-F5344CB8AC3E}">
        <p14:creationId xmlns:p14="http://schemas.microsoft.com/office/powerpoint/2010/main" val="163982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smtClean="0"/>
              <a:t>The main challenge is the volume</a:t>
            </a:r>
            <a:r>
              <a:rPr lang="en-US" sz="2200" baseline="0" dirty="0" smtClean="0"/>
              <a:t> of data. We need to find a good way to aggregate and extract relevant signals. The key insight is that we do not care of </a:t>
            </a:r>
            <a:r>
              <a:rPr lang="en-US" sz="2200" b="1" baseline="0" dirty="0" smtClean="0"/>
              <a:t>every single host, or even rack</a:t>
            </a:r>
            <a:r>
              <a:rPr lang="en-US" sz="2200" baseline="0" dirty="0" smtClean="0"/>
              <a:t>. In most cases, the units are interested in are “clusters” or “pods” that group hundreds of racks together.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smtClean="0"/>
              <a:t>To understand the</a:t>
            </a:r>
            <a:r>
              <a:rPr lang="en-US" sz="2200" baseline="0" dirty="0" smtClean="0"/>
              <a:t> following </a:t>
            </a:r>
            <a:r>
              <a:rPr lang="en-US" sz="2200" baseline="0" dirty="0" err="1" smtClean="0"/>
              <a:t>sldies</a:t>
            </a:r>
            <a:r>
              <a:rPr lang="en-US" sz="2200" baseline="0" dirty="0" smtClean="0"/>
              <a:t> better</a:t>
            </a:r>
            <a:r>
              <a:rPr lang="en-US" sz="2200" dirty="0" smtClean="0"/>
              <a:t>, take a look at Facebook’s network hierarchy.</a:t>
            </a:r>
            <a:r>
              <a:rPr lang="en-US" sz="2200" baseline="0" dirty="0" smtClean="0"/>
              <a:t> We see the backbone network that connects together multiple regions. A region for us is a collection of data-center buildings. For example, in Prineville, OR. Each data-center houses multiple clusters, in turns consisting of racks.</a:t>
            </a:r>
            <a:endParaRPr sz="2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baseline="0" dirty="0" smtClean="0"/>
              <a:t>We still collect packet-loss time-series for hosts and racks, but we do actively alarm on those. We do keep them for historical or no-real time investigations. The data may lag real time by a few minutes.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baseline="0" dirty="0" smtClean="0"/>
              <a:t>Our main goal is detecting </a:t>
            </a:r>
            <a:r>
              <a:rPr lang="en-US" sz="2200" b="1" baseline="0" dirty="0" smtClean="0"/>
              <a:t>if</a:t>
            </a:r>
            <a:r>
              <a:rPr lang="en-US" sz="2200" baseline="0" dirty="0" smtClean="0"/>
              <a:t> </a:t>
            </a:r>
            <a:r>
              <a:rPr lang="en-US" sz="2200" b="1" baseline="0" dirty="0" smtClean="0"/>
              <a:t>the cluster switches </a:t>
            </a:r>
            <a:r>
              <a:rPr lang="en-US" sz="2200" baseline="0" dirty="0" smtClean="0"/>
              <a:t>may have an issue causing packet loss. We aggregate the loss statistics for all machines in the cluster, and split it in three different streams. First one is based on results from </a:t>
            </a:r>
            <a:r>
              <a:rPr lang="en-US" sz="2200" baseline="0" dirty="0" err="1" smtClean="0"/>
              <a:t>pingers</a:t>
            </a:r>
            <a:r>
              <a:rPr lang="en-US" sz="2200" baseline="0" dirty="0" smtClean="0"/>
              <a:t> in the cluster’s data-center. Second one, is based on results from </a:t>
            </a:r>
            <a:r>
              <a:rPr lang="en-US" sz="2200" baseline="0" dirty="0" err="1" smtClean="0"/>
              <a:t>pingers</a:t>
            </a:r>
            <a:r>
              <a:rPr lang="en-US" sz="2200" baseline="0" dirty="0" smtClean="0"/>
              <a:t> in the same region. And the last is based on the </a:t>
            </a:r>
            <a:r>
              <a:rPr lang="en-US" sz="2200" baseline="0" dirty="0" err="1" smtClean="0"/>
              <a:t>pingers</a:t>
            </a:r>
            <a:r>
              <a:rPr lang="en-US" sz="2200" baseline="0" dirty="0" smtClean="0"/>
              <a:t> outside of our region.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b="0" dirty="0" smtClean="0"/>
              <a:t>Moving on to data processing in </a:t>
            </a:r>
            <a:r>
              <a:rPr lang="en-US" sz="2200" b="0" dirty="0" err="1" smtClean="0"/>
              <a:t>NetNORAD</a:t>
            </a:r>
            <a:r>
              <a:rPr lang="en-US" sz="2200" b="0" dirty="0" smtClean="0"/>
              <a:t> pipeline.</a:t>
            </a:r>
            <a:endParaRPr sz="2200"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err="1" smtClean="0"/>
              <a:t>Tailers</a:t>
            </a:r>
            <a:r>
              <a:rPr lang="en-US" sz="2200" dirty="0" smtClean="0"/>
              <a:t>/processors </a:t>
            </a:r>
            <a:r>
              <a:rPr lang="en-US" sz="2200" dirty="0" err="1" smtClean="0"/>
              <a:t>buil</a:t>
            </a:r>
            <a:r>
              <a:rPr lang="en-US" sz="2200" baseline="0" dirty="0" smtClean="0"/>
              <a:t> </a:t>
            </a:r>
            <a:r>
              <a:rPr lang="en-US" sz="2200" dirty="0" smtClean="0"/>
              <a:t>s time-series of packet loss for</a:t>
            </a:r>
            <a:r>
              <a:rPr lang="en-US" sz="2200" baseline="0" dirty="0" smtClean="0"/>
              <a:t> each cluster and ping source. For each time-series we track 90</a:t>
            </a:r>
            <a:r>
              <a:rPr lang="en-US" sz="2200" baseline="30000" dirty="0" smtClean="0"/>
              <a:t>th</a:t>
            </a:r>
            <a:r>
              <a:rPr lang="en-US" sz="2200" baseline="0" dirty="0" smtClean="0"/>
              <a:t> percentile to weed out outliers. We define different raising and falling threshold depending on target type. For example, the clusters in POPs typically have higher thresholds, as they are smaller and thus more noisy. With this design, our average time to detect a significant failure is about 10-20 seconds – way faster than an SNMP counter polling would have told us.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 to our next topic, the fault isolation.</a:t>
            </a:r>
            <a:endParaRPr lang="en-US" dirty="0"/>
          </a:p>
        </p:txBody>
      </p:sp>
    </p:spTree>
    <p:extLst>
      <p:ext uri="{BB962C8B-B14F-4D97-AF65-F5344CB8AC3E}">
        <p14:creationId xmlns:p14="http://schemas.microsoft.com/office/powerpoint/2010/main" val="180559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37815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baseline="0" dirty="0" smtClean="0"/>
              <a:t>Lets iterate on some natural fault isolation that comes from probing hierarchy. Firstly, if you see packet loss reported for a cluster from </a:t>
            </a:r>
            <a:r>
              <a:rPr lang="en-US" sz="2200" baseline="0" dirty="0" err="1" smtClean="0"/>
              <a:t>pingers</a:t>
            </a:r>
            <a:r>
              <a:rPr lang="en-US" sz="2200" baseline="0" dirty="0" smtClean="0"/>
              <a:t> in the same data-center, same region and outside of the region, you can be sure the problem is localized in the data-center. </a:t>
            </a:r>
            <a:r>
              <a:rPr lang="en-US" sz="2200" baseline="0" smtClean="0"/>
              <a:t>This allows for cutting on redundant alarms immediately.</a:t>
            </a:r>
            <a:endParaRPr lang="en-US" sz="2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smtClean="0"/>
              <a:t>once</a:t>
            </a:r>
            <a:r>
              <a:rPr lang="en-US" sz="2200" baseline="0" dirty="0" smtClean="0"/>
              <a:t> we know the approximate location of the failure what do we do? Depending on the location, this could be from four to 128 devices. Usually we first check the SNMP counters and alarms for the affected area, and if it does not work, we resort to our favorite </a:t>
            </a:r>
            <a:r>
              <a:rPr lang="en-US" sz="2200" baseline="0" dirty="0" err="1" smtClean="0"/>
              <a:t>traceroute</a:t>
            </a:r>
            <a:r>
              <a:rPr lang="en-US" sz="2200" baseline="0" dirty="0" smtClean="0"/>
              <a:t> command.</a:t>
            </a:r>
            <a:endParaRPr sz="2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err="1" smtClean="0"/>
              <a:t>Fbtracert</a:t>
            </a:r>
            <a:r>
              <a:rPr lang="en-US" sz="2200" dirty="0" smtClean="0"/>
              <a:t> explores</a:t>
            </a:r>
            <a:r>
              <a:rPr lang="en-US" sz="2200" baseline="0" dirty="0" smtClean="0"/>
              <a:t> multiple paths in the network in parallel by shooting out TCP probe packets with varying source port and TTL values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smtClean="0"/>
              <a:t>Of course not everything is so great with the </a:t>
            </a:r>
            <a:r>
              <a:rPr lang="en-US" sz="2200" dirty="0" err="1" smtClean="0"/>
              <a:t>traceroute</a:t>
            </a:r>
            <a:r>
              <a:rPr lang="en-US" sz="2200" baseline="0" dirty="0" smtClean="0"/>
              <a:t> approach. Firstly it does not work well over the backbone network where LSP paths often change. Next, the control plane policing would limit the rate of responses you get, and affect the time to detect a failure. Lastly, some network stacks are broken and send ICMP responses from unexpected interfaces.</a:t>
            </a:r>
            <a:endParaRPr sz="2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Few words</a:t>
            </a:r>
            <a:r>
              <a:rPr lang="en-US" baseline="0" dirty="0" smtClean="0"/>
              <a:t> on the future directions we envision for fault detection and isolation.</a:t>
            </a:r>
            <a:endParaRPr lang="en-US" dirty="0"/>
          </a:p>
        </p:txBody>
      </p:sp>
    </p:spTree>
    <p:extLst>
      <p:ext uri="{BB962C8B-B14F-4D97-AF65-F5344CB8AC3E}">
        <p14:creationId xmlns:p14="http://schemas.microsoft.com/office/powerpoint/2010/main" val="3502098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smtClean="0"/>
              <a:t>To sum up on fault isolation, this</a:t>
            </a:r>
            <a:r>
              <a:rPr lang="en-US" sz="2200" baseline="0" dirty="0" smtClean="0"/>
              <a:t> is still an area of active development. Lots of ideas being tried, most of them work for data-center, but tackling the backbone case if the hardest. If you have idea and want to help – you are more than welcome!</a:t>
            </a:r>
            <a:endParaRPr sz="2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836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baseline="0" dirty="0" smtClean="0"/>
              <a:t>it is a multi-stage Clos topology, running 100% on BGP. Some specifics – ECMP everywhere, IPv6 first and large amount of symmetry. This symmetry makes debugging the data-center network more challenging.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smtClean="0"/>
              <a:t>Backbone network has less devices but more protocols than data-center. It consists of an MPLS core that use MPLS-TE, and data-center routers that attach our data-centers. the data-center routers is the IP2MPLS edge in </a:t>
            </a:r>
            <a:r>
              <a:rPr lang="en-US" sz="2200" dirty="0" err="1" smtClean="0"/>
              <a:t>teh</a:t>
            </a:r>
            <a:r>
              <a:rPr lang="en-US" sz="2200" dirty="0" smtClean="0"/>
              <a:t> backbone. The two major challenges for fault isolation here is auto-bandwidth, since it causes major LSP churn, and use of ECMP over MPLS tunnels.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smtClean="0"/>
              <a:t>How does a human</a:t>
            </a:r>
            <a:r>
              <a:rPr lang="en-US" sz="2200" baseline="0" dirty="0" smtClean="0"/>
              <a:t> debug unknown problem? Just like 20-30 years ago, starting with the use of different ping utilities. Iterating over source ports could be used to try different ECMP paths in the network. Once we detect a broken path, we run </a:t>
            </a:r>
            <a:r>
              <a:rPr lang="en-US" sz="2200" baseline="0" dirty="0" err="1" smtClean="0"/>
              <a:t>traceroute</a:t>
            </a:r>
            <a:r>
              <a:rPr lang="en-US" sz="2200" baseline="0" dirty="0" smtClean="0"/>
              <a:t> with the known source and </a:t>
            </a:r>
            <a:r>
              <a:rPr lang="en-US" sz="2200" baseline="0" dirty="0" err="1" smtClean="0"/>
              <a:t>dest</a:t>
            </a:r>
            <a:r>
              <a:rPr lang="en-US" sz="2200" baseline="0" dirty="0" smtClean="0"/>
              <a:t> address and port combination to see where the fault occurs in the path. To sum it up – ping and </a:t>
            </a:r>
            <a:r>
              <a:rPr lang="en-US" sz="2200" baseline="0" dirty="0" err="1" smtClean="0"/>
              <a:t>traceroute</a:t>
            </a:r>
            <a:r>
              <a:rPr lang="en-US" sz="2200" baseline="0" dirty="0" smtClean="0"/>
              <a:t> are still the king of network investigations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dirty="0" smtClean="0"/>
              <a:t>How do we commonly detect a</a:t>
            </a:r>
            <a:r>
              <a:rPr lang="en-US" sz="2200" baseline="0" dirty="0" smtClean="0"/>
              <a:t> problem in a network? Clearly, via the numerous counters we pull from our devices. Likely over SNMP or CLI scraping. If the counters show an issue, they are most often being accurate. However, if they don</a:t>
            </a:r>
            <a:r>
              <a:rPr lang="fr-FR" sz="2200" baseline="0" dirty="0" smtClean="0"/>
              <a:t>’</a:t>
            </a:r>
            <a:r>
              <a:rPr lang="en-US" sz="2200" baseline="0" dirty="0" smtClean="0"/>
              <a:t>t show anything bad, you may still have a problem. You just don’t know about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let’s see how human </a:t>
            </a:r>
            <a:r>
              <a:rPr lang="en-US" baseline="0" dirty="0" smtClean="0"/>
              <a:t>debugging logic could be applied to a larger scale. In this section we will take a look at </a:t>
            </a:r>
            <a:r>
              <a:rPr lang="en-US" baseline="0" dirty="0" err="1" smtClean="0"/>
              <a:t>NetNORAD</a:t>
            </a:r>
            <a:r>
              <a:rPr lang="en-US" baseline="0" dirty="0" smtClean="0"/>
              <a:t> – our universal fault detector.</a:t>
            </a:r>
          </a:p>
        </p:txBody>
      </p:sp>
    </p:spTree>
    <p:extLst>
      <p:ext uri="{BB962C8B-B14F-4D97-AF65-F5344CB8AC3E}">
        <p14:creationId xmlns:p14="http://schemas.microsoft.com/office/powerpoint/2010/main" val="185854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b="0" dirty="0" smtClean="0"/>
              <a:t>The underlying idea is very simple. We</a:t>
            </a:r>
            <a:r>
              <a:rPr lang="en-US" sz="2200" b="0" baseline="0" dirty="0" smtClean="0"/>
              <a:t> designate some of Facebook’s machines as “</a:t>
            </a:r>
            <a:r>
              <a:rPr lang="en-US" sz="2200" b="0" baseline="0" dirty="0" err="1" smtClean="0"/>
              <a:t>pingers</a:t>
            </a:r>
            <a:r>
              <a:rPr lang="en-US" sz="2200" b="0" baseline="0" dirty="0" smtClean="0"/>
              <a:t>” and make them probe lots of other machines, called targets. The traffic will cross both data-center and backbone networks. We then take the loss report data from </a:t>
            </a:r>
            <a:r>
              <a:rPr lang="en-US" sz="2200" b="0" baseline="0" dirty="0" err="1" smtClean="0"/>
              <a:t>pingers</a:t>
            </a:r>
            <a:r>
              <a:rPr lang="en-US" sz="2200" b="0" baseline="0" dirty="0" smtClean="0"/>
              <a:t> and try to find out what’s broken. Notice that we have much less </a:t>
            </a:r>
            <a:r>
              <a:rPr lang="en-US" sz="2200" b="0" baseline="0" dirty="0" err="1" smtClean="0"/>
              <a:t>pingers</a:t>
            </a:r>
            <a:r>
              <a:rPr lang="en-US" sz="2200" b="0" baseline="0" dirty="0" smtClean="0"/>
              <a:t> as compared to targets. This is important to scale the volume of data.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defRPr sz="1800"/>
            </a:pPr>
            <a:r>
              <a:rPr lang="en-US" sz="2200" b="0" dirty="0" smtClean="0"/>
              <a:t>Quick history tour. We</a:t>
            </a:r>
            <a:r>
              <a:rPr lang="en-US" sz="2200" b="0" baseline="0" dirty="0" smtClean="0"/>
              <a:t> started around 2013 with python scripts running the ping command. Next, we moved to a faster packet prober that was injecting and receiving TCP probes using raw sockets. Once we get people complaining of TCP resets, we moved to fast ICMP probing in 2014. Both TCP and ICMP actually worked great, since kernel was the responder. Last year, we migrated to a system with custom application responder using UDP probing. If it helps, a close analogy could be </a:t>
            </a:r>
            <a:r>
              <a:rPr lang="en-US" sz="2200" b="0" baseline="0" dirty="0" err="1" smtClean="0"/>
              <a:t>iperf</a:t>
            </a:r>
            <a:r>
              <a:rPr lang="en-US" sz="2200" b="0" baseline="0" dirty="0"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gif"/><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1778000" y="2298700"/>
            <a:ext cx="20828000" cy="4648200"/>
          </a:xfrm>
          <a:prstGeom prst="rect">
            <a:avLst/>
          </a:prstGeom>
        </p:spPr>
        <p:txBody>
          <a:bodyPr lIns="0" tIns="0" rIns="0" bIns="0" anchor="b">
            <a:normAutofit/>
          </a:bodyPr>
          <a:lstStyle>
            <a:lvl1pPr defTabSz="825500">
              <a:defRPr sz="11200">
                <a:solidFill>
                  <a:srgbClr val="FFFFFF"/>
                </a:solidFill>
                <a:latin typeface="+mn-lt"/>
                <a:ea typeface="+mn-ea"/>
                <a:cs typeface="+mn-cs"/>
                <a:sym typeface="Helvetica Light"/>
              </a:defRPr>
            </a:lvl1pPr>
          </a:lstStyle>
          <a:p>
            <a:pPr lvl="0">
              <a:defRPr sz="1800">
                <a:solidFill>
                  <a:srgbClr val="000000"/>
                </a:solidFill>
              </a:defRPr>
            </a:pPr>
            <a:r>
              <a:rPr sz="11200">
                <a:solidFill>
                  <a:srgbClr val="FFFFFF"/>
                </a:solidFill>
              </a:rPr>
              <a:t>Title Text</a:t>
            </a:r>
          </a:p>
        </p:txBody>
      </p:sp>
      <p:sp>
        <p:nvSpPr>
          <p:cNvPr id="7" name="Shape 7"/>
          <p:cNvSpPr>
            <a:spLocks noGrp="1"/>
          </p:cNvSpPr>
          <p:nvPr>
            <p:ph type="body" idx="1"/>
          </p:nvPr>
        </p:nvSpPr>
        <p:spPr>
          <a:xfrm>
            <a:off x="1778000" y="7073900"/>
            <a:ext cx="20828000" cy="1587500"/>
          </a:xfrm>
          <a:prstGeom prst="rect">
            <a:avLst/>
          </a:prstGeom>
        </p:spPr>
        <p:txBody>
          <a:bodyPr lIns="0" tIns="0" rIns="0" bIns="0">
            <a:normAutofit/>
          </a:bodyPr>
          <a:lstStyle>
            <a:lvl1pPr defTabSz="825500">
              <a:spcBef>
                <a:spcPts val="0"/>
              </a:spcBef>
              <a:defRPr sz="4400">
                <a:solidFill>
                  <a:srgbClr val="FFFFFF"/>
                </a:solidFill>
                <a:latin typeface="+mn-lt"/>
                <a:ea typeface="+mn-ea"/>
                <a:cs typeface="+mn-cs"/>
                <a:sym typeface="Helvetica Light"/>
              </a:defRPr>
            </a:lvl1pPr>
            <a:lvl2pPr indent="228600" defTabSz="825500">
              <a:spcBef>
                <a:spcPts val="0"/>
              </a:spcBef>
              <a:defRPr sz="4400">
                <a:solidFill>
                  <a:srgbClr val="FFFFFF"/>
                </a:solidFill>
                <a:latin typeface="+mn-lt"/>
                <a:ea typeface="+mn-ea"/>
                <a:cs typeface="+mn-cs"/>
                <a:sym typeface="Helvetica Light"/>
              </a:defRPr>
            </a:lvl2pPr>
            <a:lvl3pPr indent="457200" defTabSz="825500">
              <a:spcBef>
                <a:spcPts val="0"/>
              </a:spcBef>
              <a:defRPr sz="4400">
                <a:solidFill>
                  <a:srgbClr val="FFFFFF"/>
                </a:solidFill>
                <a:latin typeface="+mn-lt"/>
                <a:ea typeface="+mn-ea"/>
                <a:cs typeface="+mn-cs"/>
                <a:sym typeface="Helvetica Light"/>
              </a:defRPr>
            </a:lvl3pPr>
            <a:lvl4pPr indent="685800" defTabSz="825500">
              <a:spcBef>
                <a:spcPts val="0"/>
              </a:spcBef>
              <a:defRPr sz="4400">
                <a:solidFill>
                  <a:srgbClr val="FFFFFF"/>
                </a:solidFill>
                <a:latin typeface="+mn-lt"/>
                <a:ea typeface="+mn-ea"/>
                <a:cs typeface="+mn-cs"/>
                <a:sym typeface="Helvetica Light"/>
              </a:defRPr>
            </a:lvl4pPr>
            <a:lvl5pPr indent="914400" defTabSz="825500">
              <a:spcBef>
                <a:spcPts val="0"/>
              </a:spcBef>
              <a:defRPr sz="4400">
                <a:solidFill>
                  <a:srgbClr val="FFFFFF"/>
                </a:solidFill>
                <a:latin typeface="+mn-lt"/>
                <a:ea typeface="+mn-ea"/>
                <a:cs typeface="+mn-cs"/>
                <a:sym typeface="Helvetica Light"/>
              </a:defRPr>
            </a:lvl5pPr>
          </a:lstStyle>
          <a:p>
            <a:pPr lvl="0">
              <a:defRPr sz="1800">
                <a:solidFill>
                  <a:srgbClr val="000000"/>
                </a:solidFill>
              </a:defRPr>
            </a:pPr>
            <a:r>
              <a:rPr sz="4400">
                <a:solidFill>
                  <a:srgbClr val="FFFFFF"/>
                </a:solidFill>
              </a:rPr>
              <a:t>Body Level One</a:t>
            </a:r>
          </a:p>
          <a:p>
            <a:pPr lvl="1">
              <a:defRPr sz="1800">
                <a:solidFill>
                  <a:srgbClr val="000000"/>
                </a:solidFill>
              </a:defRPr>
            </a:pPr>
            <a:r>
              <a:rPr sz="4400">
                <a:solidFill>
                  <a:srgbClr val="FFFFFF"/>
                </a:solidFill>
              </a:rPr>
              <a:t>Body Level Two</a:t>
            </a:r>
          </a:p>
          <a:p>
            <a:pPr lvl="2">
              <a:defRPr sz="1800">
                <a:solidFill>
                  <a:srgbClr val="000000"/>
                </a:solidFill>
              </a:defRPr>
            </a:pPr>
            <a:r>
              <a:rPr sz="4400">
                <a:solidFill>
                  <a:srgbClr val="FFFFFF"/>
                </a:solidFill>
              </a:rPr>
              <a:t>Body Level Three</a:t>
            </a:r>
          </a:p>
          <a:p>
            <a:pPr lvl="3">
              <a:defRPr sz="1800">
                <a:solidFill>
                  <a:srgbClr val="000000"/>
                </a:solidFill>
              </a:defRPr>
            </a:pPr>
            <a:r>
              <a:rPr sz="4400">
                <a:solidFill>
                  <a:srgbClr val="FFFFFF"/>
                </a:solidFill>
              </a:rPr>
              <a:t>Body Level Four</a:t>
            </a:r>
          </a:p>
          <a:p>
            <a:pPr lvl="4">
              <a:defRPr sz="1800">
                <a:solidFill>
                  <a:srgbClr val="000000"/>
                </a:solidFill>
              </a:defRPr>
            </a:pPr>
            <a:r>
              <a:rPr sz="44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0000"/>
        </a:solidFill>
        <a:effectLst/>
      </p:bgPr>
    </p:bg>
    <p:spTree>
      <p:nvGrpSpPr>
        <p:cNvPr id="1" name=""/>
        <p:cNvGrpSpPr/>
        <p:nvPr/>
      </p:nvGrpSpPr>
      <p:grpSpPr>
        <a:xfrm>
          <a:off x="0" y="0"/>
          <a:ext cx="0" cy="0"/>
          <a:chOff x="0" y="0"/>
          <a:chExt cx="0" cy="0"/>
        </a:xfrm>
      </p:grpSpPr>
      <p:pic>
        <p:nvPicPr>
          <p:cNvPr id="34" name="droppedImage.pdf"/>
          <p:cNvPicPr/>
          <p:nvPr/>
        </p:nvPicPr>
        <p:blipFill>
          <a:blip r:embed="rId2">
            <a:extLst/>
          </a:blip>
          <a:stretch>
            <a:fillRect/>
          </a:stretch>
        </p:blipFill>
        <p:spPr>
          <a:xfrm>
            <a:off x="18130322" y="10696994"/>
            <a:ext cx="2343734" cy="482204"/>
          </a:xfrm>
          <a:prstGeom prst="rect">
            <a:avLst/>
          </a:prstGeom>
          <a:ln w="12700">
            <a:miter lim="400000"/>
          </a:ln>
        </p:spPr>
      </p:pic>
      <p:pic>
        <p:nvPicPr>
          <p:cNvPr id="35" name="droppedImage.pdf"/>
          <p:cNvPicPr/>
          <p:nvPr/>
        </p:nvPicPr>
        <p:blipFill>
          <a:blip r:embed="rId3">
            <a:alphaModFix amt="34000"/>
            <a:extLst/>
          </a:blip>
          <a:stretch>
            <a:fillRect/>
          </a:stretch>
        </p:blipFill>
        <p:spPr>
          <a:xfrm>
            <a:off x="14084300" y="3314180"/>
            <a:ext cx="20942302" cy="21184209"/>
          </a:xfrm>
          <a:prstGeom prst="rect">
            <a:avLst/>
          </a:prstGeom>
          <a:ln w="25400">
            <a:rou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with Sub header">
    <p:bg>
      <p:bgPr>
        <a:solidFill>
          <a:srgbClr val="000000"/>
        </a:solidFill>
        <a:effectLst/>
      </p:bgPr>
    </p:bg>
    <p:spTree>
      <p:nvGrpSpPr>
        <p:cNvPr id="1" name=""/>
        <p:cNvGrpSpPr/>
        <p:nvPr/>
      </p:nvGrpSpPr>
      <p:grpSpPr>
        <a:xfrm>
          <a:off x="0" y="0"/>
          <a:ext cx="0" cy="0"/>
          <a:chOff x="0" y="0"/>
          <a:chExt cx="0" cy="0"/>
        </a:xfrm>
      </p:grpSpPr>
      <p:sp>
        <p:nvSpPr>
          <p:cNvPr id="37" name="Shape 37"/>
          <p:cNvSpPr>
            <a:spLocks noGrp="1"/>
          </p:cNvSpPr>
          <p:nvPr>
            <p:ph type="title"/>
          </p:nvPr>
        </p:nvSpPr>
        <p:spPr>
          <a:xfrm>
            <a:off x="1219200" y="549275"/>
            <a:ext cx="21958300" cy="1714501"/>
          </a:xfrm>
          <a:prstGeom prst="rect">
            <a:avLst/>
          </a:prstGeom>
        </p:spPr>
        <p:txBody>
          <a:bodyPr lIns="0" tIns="0" rIns="0" bIns="0" anchor="t"/>
          <a:lstStyle>
            <a:lvl1pPr marL="40640" marR="40640" algn="l" defTabSz="927100">
              <a:lnSpc>
                <a:spcPct val="90000"/>
              </a:lnSpc>
              <a:defRPr sz="10000">
                <a:solidFill>
                  <a:srgbClr val="FFFFFF"/>
                </a:solidFill>
                <a:uFill>
                  <a:solidFill>
                    <a:srgbClr val="FFFFFF"/>
                  </a:solidFill>
                </a:uFill>
                <a:latin typeface="Vista Sans OT Medium"/>
                <a:ea typeface="Vista Sans OT Medium"/>
                <a:cs typeface="Vista Sans OT Medium"/>
                <a:sym typeface="Vista Sans OT Medium"/>
              </a:defRPr>
            </a:lvl1pPr>
          </a:lstStyle>
          <a:p>
            <a:pPr lvl="0">
              <a:defRPr sz="1800">
                <a:solidFill>
                  <a:srgbClr val="000000"/>
                </a:solidFill>
                <a:uFillTx/>
              </a:defRPr>
            </a:pPr>
            <a:r>
              <a:rPr sz="10000">
                <a:solidFill>
                  <a:srgbClr val="FFFFFF"/>
                </a:solidFill>
                <a:uFill>
                  <a:solidFill>
                    <a:srgbClr val="FFFFFF"/>
                  </a:solidFill>
                </a:uFill>
              </a:rPr>
              <a:t>Title Text</a:t>
            </a:r>
          </a:p>
        </p:txBody>
      </p:sp>
      <p:sp>
        <p:nvSpPr>
          <p:cNvPr id="38" name="Shape 38"/>
          <p:cNvSpPr>
            <a:spLocks noGrp="1"/>
          </p:cNvSpPr>
          <p:nvPr>
            <p:ph type="body" idx="1"/>
          </p:nvPr>
        </p:nvSpPr>
        <p:spPr>
          <a:xfrm>
            <a:off x="1219200" y="3924300"/>
            <a:ext cx="21958300" cy="9156700"/>
          </a:xfrm>
          <a:prstGeom prst="rect">
            <a:avLst/>
          </a:prstGeom>
        </p:spPr>
        <p:txBody>
          <a:bodyPr lIns="0" tIns="0" rIns="0" bIns="0"/>
          <a:lstStyle>
            <a:lvl1pPr marL="40640" marR="40640" algn="l" defTabSz="927100">
              <a:lnSpc>
                <a:spcPct val="110000"/>
              </a:lnSpc>
              <a:spcBef>
                <a:spcPts val="1500"/>
              </a:spcBef>
              <a:defRPr sz="5600">
                <a:solidFill>
                  <a:srgbClr val="FFFFFF"/>
                </a:solidFill>
                <a:uFill>
                  <a:solidFill>
                    <a:srgbClr val="FFFFFF"/>
                  </a:solidFill>
                </a:uFill>
                <a:latin typeface="Vista Sans OT Reg"/>
                <a:ea typeface="Vista Sans OT Reg"/>
                <a:cs typeface="Vista Sans OT Reg"/>
                <a:sym typeface="Vista Sans OT Reg"/>
              </a:defRPr>
            </a:lvl1pPr>
            <a:lvl2pPr marL="535940" marR="40640" indent="-241300" algn="l" defTabSz="927100">
              <a:lnSpc>
                <a:spcPct val="110000"/>
              </a:lnSpc>
              <a:spcBef>
                <a:spcPts val="1500"/>
              </a:spcBef>
              <a:buClr>
                <a:srgbClr val="BCDDF1"/>
              </a:buClr>
              <a:buSzPct val="125000"/>
              <a:buChar char="•"/>
              <a:defRPr sz="5000">
                <a:solidFill>
                  <a:srgbClr val="FFFFFF"/>
                </a:solidFill>
                <a:uFill>
                  <a:solidFill>
                    <a:srgbClr val="FFFFFF"/>
                  </a:solidFill>
                </a:uFill>
                <a:latin typeface="Vista Sans OT Reg"/>
                <a:ea typeface="Vista Sans OT Reg"/>
                <a:cs typeface="Vista Sans OT Reg"/>
                <a:sym typeface="Vista Sans OT Reg"/>
              </a:defRPr>
            </a:lvl2pPr>
            <a:lvl3pPr marL="815339" marR="40640" indent="-241299" algn="l" defTabSz="927100">
              <a:lnSpc>
                <a:spcPct val="110000"/>
              </a:lnSpc>
              <a:spcBef>
                <a:spcPts val="15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3pPr>
            <a:lvl4pPr marL="1094739" marR="40640" indent="-241300" algn="l" defTabSz="927100">
              <a:lnSpc>
                <a:spcPct val="110000"/>
              </a:lnSpc>
              <a:spcBef>
                <a:spcPts val="15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4pPr>
            <a:lvl5pPr marL="1374139" marR="40640" indent="-241300" algn="l" defTabSz="927100">
              <a:lnSpc>
                <a:spcPct val="110000"/>
              </a:lnSpc>
              <a:spcBef>
                <a:spcPts val="15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5pPr>
          </a:lstStyle>
          <a:p>
            <a:pPr lvl="0">
              <a:defRPr sz="1800">
                <a:solidFill>
                  <a:srgbClr val="000000"/>
                </a:solidFill>
                <a:uFillTx/>
              </a:defRPr>
            </a:pPr>
            <a:r>
              <a:rPr sz="5600">
                <a:solidFill>
                  <a:srgbClr val="FFFFFF"/>
                </a:solidFill>
                <a:uFill>
                  <a:solidFill>
                    <a:srgbClr val="FFFFFF"/>
                  </a:solidFill>
                </a:uFill>
              </a:rPr>
              <a:t>Body Level One</a:t>
            </a:r>
          </a:p>
          <a:p>
            <a:pPr lvl="1">
              <a:defRPr sz="1800">
                <a:solidFill>
                  <a:srgbClr val="000000"/>
                </a:solidFill>
                <a:uFillTx/>
              </a:defRPr>
            </a:pPr>
            <a:r>
              <a:rPr sz="5000">
                <a:solidFill>
                  <a:srgbClr val="FFFFFF"/>
                </a:solidFill>
                <a:uFill>
                  <a:solidFill>
                    <a:srgbClr val="FFFFFF"/>
                  </a:solidFill>
                </a:uFill>
              </a:rPr>
              <a:t>Body Level Two</a:t>
            </a:r>
          </a:p>
          <a:p>
            <a:pPr lvl="2">
              <a:defRPr sz="1800">
                <a:solidFill>
                  <a:srgbClr val="000000"/>
                </a:solidFill>
                <a:uFillTx/>
              </a:defRPr>
            </a:pPr>
            <a:r>
              <a:rPr sz="4200">
                <a:solidFill>
                  <a:srgbClr val="FFFFFF"/>
                </a:solidFill>
                <a:uFill>
                  <a:solidFill>
                    <a:srgbClr val="FFFFFF"/>
                  </a:solidFill>
                </a:uFill>
              </a:rPr>
              <a:t>Body Level Three</a:t>
            </a:r>
          </a:p>
          <a:p>
            <a:pPr lvl="3">
              <a:defRPr sz="1800">
                <a:solidFill>
                  <a:srgbClr val="000000"/>
                </a:solidFill>
                <a:uFillTx/>
              </a:defRPr>
            </a:pPr>
            <a:r>
              <a:rPr sz="4200">
                <a:solidFill>
                  <a:srgbClr val="FFFFFF"/>
                </a:solidFill>
                <a:uFill>
                  <a:solidFill>
                    <a:srgbClr val="FFFFFF"/>
                  </a:solidFill>
                </a:uFill>
              </a:rPr>
              <a:t>Body Level Four</a:t>
            </a:r>
          </a:p>
          <a:p>
            <a:pPr lvl="4">
              <a:defRPr sz="1800">
                <a:solidFill>
                  <a:srgbClr val="000000"/>
                </a:solidFill>
                <a:uFillTx/>
              </a:defRPr>
            </a:pPr>
            <a:r>
              <a:rPr sz="4200">
                <a:solidFill>
                  <a:srgbClr val="FFFFFF"/>
                </a:solidFill>
                <a:uFill>
                  <a:solidFill>
                    <a:srgbClr val="FFFFFF"/>
                  </a:solidFill>
                </a:u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3" name="droppedImage.pdf"/>
          <p:cNvPicPr/>
          <p:nvPr/>
        </p:nvPicPr>
        <p:blipFill>
          <a:blip r:embed="rId3">
            <a:extLst/>
          </a:blip>
          <a:stretch>
            <a:fillRect/>
          </a:stretch>
        </p:blipFill>
        <p:spPr>
          <a:xfrm>
            <a:off x="2556150" y="1175409"/>
            <a:ext cx="2807495" cy="577619"/>
          </a:xfrm>
          <a:prstGeom prst="rect">
            <a:avLst/>
          </a:prstGeom>
          <a:ln w="12700">
            <a:miter lim="400000"/>
          </a:ln>
        </p:spPr>
      </p:pic>
      <p:sp>
        <p:nvSpPr>
          <p:cNvPr id="44" name="Shape 44"/>
          <p:cNvSpPr>
            <a:spLocks noGrp="1"/>
          </p:cNvSpPr>
          <p:nvPr>
            <p:ph type="title"/>
          </p:nvPr>
        </p:nvSpPr>
        <p:spPr>
          <a:xfrm>
            <a:off x="2547937" y="3278981"/>
            <a:ext cx="19288126" cy="6386513"/>
          </a:xfrm>
          <a:prstGeom prst="rect">
            <a:avLst/>
          </a:prstGeom>
        </p:spPr>
        <p:txBody>
          <a:bodyPr lIns="64293" tIns="64293" rIns="64293" bIns="64293"/>
          <a:lstStyle>
            <a:lvl1pPr algn="l" defTabSz="482600">
              <a:lnSpc>
                <a:spcPct val="90000"/>
              </a:lnSpc>
              <a:defRPr sz="9600" spc="-96">
                <a:solidFill>
                  <a:srgbClr val="FFFFFF"/>
                </a:solidFill>
                <a:latin typeface="Vista Sans OT Medium"/>
                <a:ea typeface="Vista Sans OT Medium"/>
                <a:cs typeface="Vista Sans OT Medium"/>
                <a:sym typeface="Vista Sans OT Medium"/>
              </a:defRPr>
            </a:lvl1pPr>
          </a:lstStyle>
          <a:p>
            <a:pPr lvl="0">
              <a:defRPr sz="1800" spc="0">
                <a:solidFill>
                  <a:srgbClr val="000000"/>
                </a:solidFill>
              </a:defRPr>
            </a:pPr>
            <a:r>
              <a:rPr sz="9600" spc="-96">
                <a:solidFill>
                  <a:srgbClr val="FFFFFF"/>
                </a:solidFill>
              </a:rPr>
              <a:t>Title Text</a:t>
            </a:r>
          </a:p>
        </p:txBody>
      </p:sp>
      <p:sp>
        <p:nvSpPr>
          <p:cNvPr id="45" name="Shape 45"/>
          <p:cNvSpPr>
            <a:spLocks noGrp="1"/>
          </p:cNvSpPr>
          <p:nvPr>
            <p:ph type="body" idx="1"/>
          </p:nvPr>
        </p:nvSpPr>
        <p:spPr>
          <a:xfrm>
            <a:off x="2547937" y="10883517"/>
            <a:ext cx="19266695" cy="1693070"/>
          </a:xfrm>
          <a:prstGeom prst="rect">
            <a:avLst/>
          </a:prstGeom>
        </p:spPr>
        <p:txBody>
          <a:bodyPr lIns="64293" tIns="64293" rIns="64293" bIns="64293"/>
          <a:lstStyle>
            <a:lvl1pPr algn="l" defTabSz="482600">
              <a:spcBef>
                <a:spcPts val="200"/>
              </a:spcBef>
              <a:defRPr sz="3000" spc="-29">
                <a:solidFill>
                  <a:srgbClr val="ACBEE5"/>
                </a:solidFill>
                <a:latin typeface="Vista Sans OT Reg"/>
                <a:ea typeface="Vista Sans OT Reg"/>
                <a:cs typeface="Vista Sans OT Reg"/>
                <a:sym typeface="Vista Sans OT Reg"/>
              </a:defRPr>
            </a:lvl1pPr>
            <a:lvl2pPr indent="0" algn="l" defTabSz="482600">
              <a:spcBef>
                <a:spcPts val="200"/>
              </a:spcBef>
              <a:defRPr sz="3000" spc="-29">
                <a:solidFill>
                  <a:srgbClr val="ACBEE5"/>
                </a:solidFill>
                <a:latin typeface="Vista Sans OT Reg"/>
                <a:ea typeface="Vista Sans OT Reg"/>
                <a:cs typeface="Vista Sans OT Reg"/>
                <a:sym typeface="Vista Sans OT Reg"/>
              </a:defRPr>
            </a:lvl2pPr>
            <a:lvl3pPr indent="0" algn="l" defTabSz="482600">
              <a:spcBef>
                <a:spcPts val="200"/>
              </a:spcBef>
              <a:defRPr sz="3000" spc="-29">
                <a:solidFill>
                  <a:srgbClr val="ACBEE5"/>
                </a:solidFill>
                <a:latin typeface="Vista Sans OT Reg"/>
                <a:ea typeface="Vista Sans OT Reg"/>
                <a:cs typeface="Vista Sans OT Reg"/>
                <a:sym typeface="Vista Sans OT Reg"/>
              </a:defRPr>
            </a:lvl3pPr>
            <a:lvl4pPr indent="0" algn="l" defTabSz="482600">
              <a:spcBef>
                <a:spcPts val="200"/>
              </a:spcBef>
              <a:defRPr sz="3000" spc="-29">
                <a:solidFill>
                  <a:srgbClr val="ACBEE5"/>
                </a:solidFill>
                <a:latin typeface="Vista Sans OT Reg"/>
                <a:ea typeface="Vista Sans OT Reg"/>
                <a:cs typeface="Vista Sans OT Reg"/>
                <a:sym typeface="Vista Sans OT Reg"/>
              </a:defRPr>
            </a:lvl4pPr>
            <a:lvl5pPr indent="0" algn="l" defTabSz="482600">
              <a:spcBef>
                <a:spcPts val="200"/>
              </a:spcBef>
              <a:defRPr sz="3000" spc="-29">
                <a:solidFill>
                  <a:srgbClr val="ACBEE5"/>
                </a:solidFill>
                <a:latin typeface="Vista Sans OT Reg"/>
                <a:ea typeface="Vista Sans OT Reg"/>
                <a:cs typeface="Vista Sans OT Reg"/>
                <a:sym typeface="Vista Sans OT Reg"/>
              </a:defRPr>
            </a:lvl5pPr>
          </a:lstStyle>
          <a:p>
            <a:pPr lvl="0">
              <a:defRPr sz="1800" spc="0">
                <a:solidFill>
                  <a:srgbClr val="000000"/>
                </a:solidFill>
              </a:defRPr>
            </a:pPr>
            <a:r>
              <a:rPr sz="3000" spc="-29">
                <a:solidFill>
                  <a:srgbClr val="ACBEE5"/>
                </a:solidFill>
              </a:rPr>
              <a:t>Body Level One</a:t>
            </a:r>
          </a:p>
          <a:p>
            <a:pPr lvl="1">
              <a:defRPr sz="1800" spc="0">
                <a:solidFill>
                  <a:srgbClr val="000000"/>
                </a:solidFill>
              </a:defRPr>
            </a:pPr>
            <a:r>
              <a:rPr sz="3000" spc="-29">
                <a:solidFill>
                  <a:srgbClr val="ACBEE5"/>
                </a:solidFill>
              </a:rPr>
              <a:t>Body Level Two</a:t>
            </a:r>
          </a:p>
          <a:p>
            <a:pPr lvl="2">
              <a:defRPr sz="1800" spc="0">
                <a:solidFill>
                  <a:srgbClr val="000000"/>
                </a:solidFill>
              </a:defRPr>
            </a:pPr>
            <a:r>
              <a:rPr sz="3000" spc="-29">
                <a:solidFill>
                  <a:srgbClr val="ACBEE5"/>
                </a:solidFill>
              </a:rPr>
              <a:t>Body Level Three</a:t>
            </a:r>
          </a:p>
          <a:p>
            <a:pPr lvl="3">
              <a:defRPr sz="1800" spc="0">
                <a:solidFill>
                  <a:srgbClr val="000000"/>
                </a:solidFill>
              </a:defRPr>
            </a:pPr>
            <a:r>
              <a:rPr sz="3000" spc="-29">
                <a:solidFill>
                  <a:srgbClr val="ACBEE5"/>
                </a:solidFill>
              </a:rPr>
              <a:t>Body Level Four</a:t>
            </a:r>
          </a:p>
          <a:p>
            <a:pPr lvl="4">
              <a:defRPr sz="1800" spc="0">
                <a:solidFill>
                  <a:srgbClr val="000000"/>
                </a:solidFill>
              </a:defRPr>
            </a:pPr>
            <a:r>
              <a:rPr sz="3000" spc="-29">
                <a:solidFill>
                  <a:srgbClr val="ACBEE5"/>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ullet">
    <p:bg>
      <p:bgPr>
        <a:solidFill>
          <a:srgbClr val="DFE5EE"/>
        </a:solidFill>
        <a:effectLst/>
      </p:bgPr>
    </p:bg>
    <p:spTree>
      <p:nvGrpSpPr>
        <p:cNvPr id="1" name=""/>
        <p:cNvGrpSpPr/>
        <p:nvPr/>
      </p:nvGrpSpPr>
      <p:grpSpPr>
        <a:xfrm>
          <a:off x="0" y="0"/>
          <a:ext cx="0" cy="0"/>
          <a:chOff x="0" y="0"/>
          <a:chExt cx="0" cy="0"/>
        </a:xfrm>
      </p:grpSpPr>
      <p:pic>
        <p:nvPicPr>
          <p:cNvPr id="47" name="BG_Trim_Light.gif"/>
          <p:cNvPicPr/>
          <p:nvPr/>
        </p:nvPicPr>
        <p:blipFill>
          <a:blip r:embed="rId2">
            <a:extLst/>
          </a:blip>
          <a:stretch>
            <a:fillRect/>
          </a:stretch>
        </p:blipFill>
        <p:spPr>
          <a:xfrm>
            <a:off x="1219200" y="0"/>
            <a:ext cx="21945600" cy="13716000"/>
          </a:xfrm>
          <a:prstGeom prst="rect">
            <a:avLst/>
          </a:prstGeom>
          <a:ln w="342900">
            <a:solidFill>
              <a:srgbClr val="FFFFFF"/>
            </a:solidFill>
            <a:miter lim="400000"/>
          </a:ln>
        </p:spPr>
      </p:pic>
      <p:sp>
        <p:nvSpPr>
          <p:cNvPr id="48" name="Shape 48"/>
          <p:cNvSpPr>
            <a:spLocks noGrp="1"/>
          </p:cNvSpPr>
          <p:nvPr>
            <p:ph type="title"/>
          </p:nvPr>
        </p:nvSpPr>
        <p:spPr>
          <a:xfrm>
            <a:off x="2547937" y="1092993"/>
            <a:ext cx="19266695" cy="1114426"/>
          </a:xfrm>
          <a:prstGeom prst="rect">
            <a:avLst/>
          </a:prstGeom>
        </p:spPr>
        <p:txBody>
          <a:bodyPr lIns="0" tIns="0" rIns="0" bIns="0" anchor="t"/>
          <a:lstStyle>
            <a:lvl1pPr algn="l" defTabSz="482600">
              <a:lnSpc>
                <a:spcPct val="90000"/>
              </a:lnSpc>
              <a:defRPr sz="7600" spc="-76">
                <a:latin typeface="Vista Sans OT Medium"/>
                <a:ea typeface="Vista Sans OT Medium"/>
                <a:cs typeface="Vista Sans OT Medium"/>
                <a:sym typeface="Vista Sans OT Medium"/>
              </a:defRPr>
            </a:lvl1pPr>
          </a:lstStyle>
          <a:p>
            <a:pPr lvl="0">
              <a:defRPr sz="1800" spc="0"/>
            </a:pPr>
            <a:r>
              <a:rPr sz="7600" spc="-76"/>
              <a:t>Title Text</a:t>
            </a:r>
          </a:p>
        </p:txBody>
      </p:sp>
      <p:sp>
        <p:nvSpPr>
          <p:cNvPr id="49" name="Shape 49"/>
          <p:cNvSpPr>
            <a:spLocks noGrp="1"/>
          </p:cNvSpPr>
          <p:nvPr>
            <p:ph type="body" idx="1"/>
          </p:nvPr>
        </p:nvSpPr>
        <p:spPr>
          <a:xfrm>
            <a:off x="2547937" y="2721768"/>
            <a:ext cx="19266695" cy="10051257"/>
          </a:xfrm>
          <a:prstGeom prst="rect">
            <a:avLst/>
          </a:prstGeom>
        </p:spPr>
        <p:txBody>
          <a:bodyPr lIns="0" tIns="0" rIns="0" bIns="0"/>
          <a:lstStyle>
            <a:lvl1pPr marL="352740" indent="-352740" algn="l" defTabSz="482600">
              <a:lnSpc>
                <a:spcPct val="110000"/>
              </a:lnSpc>
              <a:spcBef>
                <a:spcPts val="1700"/>
              </a:spcBef>
              <a:buClr>
                <a:srgbClr val="3B5998"/>
              </a:buClr>
              <a:buSzPct val="65000"/>
              <a:buFont typeface="Lucida Grande"/>
              <a:buChar char="▪"/>
              <a:defRPr sz="4600" spc="-138">
                <a:solidFill>
                  <a:srgbClr val="000000"/>
                </a:solidFill>
                <a:latin typeface="Vista Sans OT Reg"/>
                <a:ea typeface="Vista Sans OT Reg"/>
                <a:cs typeface="Vista Sans OT Reg"/>
                <a:sym typeface="Vista Sans OT Reg"/>
              </a:defRPr>
            </a:lvl1pPr>
            <a:lvl2pPr marL="634180" indent="-392880" algn="l" defTabSz="482600">
              <a:lnSpc>
                <a:spcPct val="110000"/>
              </a:lnSpc>
              <a:spcBef>
                <a:spcPts val="1400"/>
              </a:spcBef>
              <a:buClr>
                <a:srgbClr val="9A9A9A"/>
              </a:buClr>
              <a:buSzPct val="65000"/>
              <a:buFont typeface="Lucida Grande"/>
              <a:buChar char="▪"/>
              <a:defRPr sz="4600" spc="-138">
                <a:solidFill>
                  <a:srgbClr val="000000"/>
                </a:solidFill>
                <a:latin typeface="Vista Sans OT Reg"/>
                <a:ea typeface="Vista Sans OT Reg"/>
                <a:cs typeface="Vista Sans OT Reg"/>
                <a:sym typeface="Vista Sans OT Reg"/>
              </a:defRPr>
            </a:lvl2pPr>
            <a:lvl3pPr marL="804450" indent="-283750" algn="l" defTabSz="482600">
              <a:lnSpc>
                <a:spcPct val="110000"/>
              </a:lnSpc>
              <a:spcBef>
                <a:spcPts val="1400"/>
              </a:spcBef>
              <a:buClr>
                <a:srgbClr val="9A9A9A"/>
              </a:buClr>
              <a:buSzPct val="54999"/>
              <a:buFont typeface="Lucida Grande"/>
              <a:buChar char="▪"/>
              <a:defRPr sz="4200" spc="-126">
                <a:solidFill>
                  <a:srgbClr val="000000"/>
                </a:solidFill>
                <a:latin typeface="Vista Sans OT Reg"/>
                <a:ea typeface="Vista Sans OT Reg"/>
                <a:cs typeface="Vista Sans OT Reg"/>
                <a:sym typeface="Vista Sans OT Reg"/>
              </a:defRPr>
            </a:lvl3pPr>
            <a:lvl4pPr marL="1041596" indent="-292296" algn="l" defTabSz="482600">
              <a:lnSpc>
                <a:spcPct val="110000"/>
              </a:lnSpc>
              <a:spcBef>
                <a:spcPts val="1400"/>
              </a:spcBef>
              <a:buClr>
                <a:srgbClr val="9A9A9A"/>
              </a:buClr>
              <a:buSzPct val="45000"/>
              <a:buFont typeface="Lucida Grande"/>
              <a:buChar char="▪"/>
              <a:defRPr sz="4200" spc="-126">
                <a:solidFill>
                  <a:srgbClr val="000000"/>
                </a:solidFill>
                <a:latin typeface="Vista Sans OT Reg"/>
                <a:ea typeface="Vista Sans OT Reg"/>
                <a:cs typeface="Vista Sans OT Reg"/>
                <a:sym typeface="Vista Sans OT Reg"/>
              </a:defRPr>
            </a:lvl4pPr>
            <a:lvl5pPr marL="1266266" indent="-266303" algn="l" defTabSz="482600">
              <a:lnSpc>
                <a:spcPct val="110000"/>
              </a:lnSpc>
              <a:spcBef>
                <a:spcPts val="1400"/>
              </a:spcBef>
              <a:buClr>
                <a:srgbClr val="9A9A9A"/>
              </a:buClr>
              <a:buSzPct val="45000"/>
              <a:buFont typeface="Lucida Grande"/>
              <a:buChar char="▪"/>
              <a:defRPr sz="4000" spc="-119">
                <a:solidFill>
                  <a:srgbClr val="000000"/>
                </a:solidFill>
                <a:latin typeface="Vista Sans OT Reg"/>
                <a:ea typeface="Vista Sans OT Reg"/>
                <a:cs typeface="Vista Sans OT Reg"/>
                <a:sym typeface="Vista Sans OT Reg"/>
              </a:defRPr>
            </a:lvl5pPr>
          </a:lstStyle>
          <a:p>
            <a:pPr lvl="0">
              <a:defRPr sz="1800" spc="0"/>
            </a:pPr>
            <a:r>
              <a:rPr sz="4600" spc="-138"/>
              <a:t>Body Level One</a:t>
            </a:r>
          </a:p>
          <a:p>
            <a:pPr lvl="1">
              <a:defRPr sz="1800" spc="0"/>
            </a:pPr>
            <a:r>
              <a:rPr sz="4600" spc="-138"/>
              <a:t>Body Level Two</a:t>
            </a:r>
          </a:p>
          <a:p>
            <a:pPr lvl="2">
              <a:defRPr sz="1800" spc="0"/>
            </a:pPr>
            <a:r>
              <a:rPr sz="4200" spc="-126"/>
              <a:t>Body Level Three</a:t>
            </a:r>
          </a:p>
          <a:p>
            <a:pPr lvl="3">
              <a:defRPr sz="1800" spc="0"/>
            </a:pPr>
            <a:r>
              <a:rPr sz="4200" spc="-126"/>
              <a:t>Body Level Four</a:t>
            </a:r>
          </a:p>
          <a:p>
            <a:pPr lvl="4">
              <a:defRPr sz="1800" spc="0"/>
            </a:pPr>
            <a:r>
              <a:rPr sz="4000" spc="-119"/>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Graphic">
    <p:bg>
      <p:bgPr>
        <a:solidFill>
          <a:srgbClr val="DFE5EE"/>
        </a:solidFill>
        <a:effectLst/>
      </p:bgPr>
    </p:bg>
    <p:spTree>
      <p:nvGrpSpPr>
        <p:cNvPr id="1" name=""/>
        <p:cNvGrpSpPr/>
        <p:nvPr/>
      </p:nvGrpSpPr>
      <p:grpSpPr>
        <a:xfrm>
          <a:off x="0" y="0"/>
          <a:ext cx="0" cy="0"/>
          <a:chOff x="0" y="0"/>
          <a:chExt cx="0" cy="0"/>
        </a:xfrm>
      </p:grpSpPr>
      <p:pic>
        <p:nvPicPr>
          <p:cNvPr id="51" name="BG_Trim_Light.gif"/>
          <p:cNvPicPr/>
          <p:nvPr/>
        </p:nvPicPr>
        <p:blipFill>
          <a:blip r:embed="rId2">
            <a:extLst/>
          </a:blip>
          <a:stretch>
            <a:fillRect/>
          </a:stretch>
        </p:blipFill>
        <p:spPr>
          <a:xfrm>
            <a:off x="1219200" y="0"/>
            <a:ext cx="21945600" cy="13716000"/>
          </a:xfrm>
          <a:prstGeom prst="rect">
            <a:avLst/>
          </a:prstGeom>
          <a:ln w="342900">
            <a:solidFill>
              <a:srgbClr val="FFFFFF"/>
            </a:solidFill>
            <a:miter lim="400000"/>
          </a:ln>
        </p:spPr>
      </p:pic>
      <p:sp>
        <p:nvSpPr>
          <p:cNvPr id="52" name="Shape 52"/>
          <p:cNvSpPr>
            <a:spLocks noGrp="1"/>
          </p:cNvSpPr>
          <p:nvPr>
            <p:ph type="title"/>
          </p:nvPr>
        </p:nvSpPr>
        <p:spPr>
          <a:xfrm>
            <a:off x="2547937" y="1092993"/>
            <a:ext cx="19266695" cy="1114426"/>
          </a:xfrm>
          <a:prstGeom prst="rect">
            <a:avLst/>
          </a:prstGeom>
        </p:spPr>
        <p:txBody>
          <a:bodyPr lIns="0" tIns="0" rIns="0" bIns="0" anchor="t"/>
          <a:lstStyle>
            <a:lvl1pPr defTabSz="482600">
              <a:lnSpc>
                <a:spcPct val="90000"/>
              </a:lnSpc>
              <a:defRPr sz="7600" spc="-76">
                <a:latin typeface="Vista Sans OT Medium"/>
                <a:ea typeface="Vista Sans OT Medium"/>
                <a:cs typeface="Vista Sans OT Medium"/>
                <a:sym typeface="Vista Sans OT Medium"/>
              </a:defRPr>
            </a:lvl1pPr>
          </a:lstStyle>
          <a:p>
            <a:pPr lvl="0">
              <a:defRPr sz="1800" spc="0"/>
            </a:pPr>
            <a:r>
              <a:rPr sz="7600" spc="-76"/>
              <a:t>Title Text</a:t>
            </a:r>
          </a:p>
        </p:txBody>
      </p:sp>
      <p:sp>
        <p:nvSpPr>
          <p:cNvPr id="53" name="Shape 53"/>
          <p:cNvSpPr>
            <a:spLocks noGrp="1"/>
          </p:cNvSpPr>
          <p:nvPr>
            <p:ph type="body" idx="1"/>
          </p:nvPr>
        </p:nvSpPr>
        <p:spPr>
          <a:xfrm>
            <a:off x="2547937" y="2185987"/>
            <a:ext cx="19266695" cy="1585913"/>
          </a:xfrm>
          <a:prstGeom prst="rect">
            <a:avLst/>
          </a:prstGeom>
        </p:spPr>
        <p:txBody>
          <a:bodyPr lIns="0" tIns="0" rIns="0" bIns="0"/>
          <a:lstStyle>
            <a:lvl1pPr defTabSz="482600">
              <a:spcBef>
                <a:spcPts val="3300"/>
              </a:spcBef>
              <a:defRPr sz="5600" spc="-56">
                <a:solidFill>
                  <a:srgbClr val="6D84B4"/>
                </a:solidFill>
                <a:latin typeface="Vista Sans OT Medium"/>
                <a:ea typeface="Vista Sans OT Medium"/>
                <a:cs typeface="Vista Sans OT Medium"/>
                <a:sym typeface="Vista Sans OT Medium"/>
              </a:defRPr>
            </a:lvl1pPr>
            <a:lvl2pPr indent="0" defTabSz="482600">
              <a:lnSpc>
                <a:spcPct val="90000"/>
              </a:lnSpc>
              <a:spcBef>
                <a:spcPts val="1700"/>
              </a:spcBef>
              <a:buClr>
                <a:srgbClr val="3B5998"/>
              </a:buClr>
              <a:buFont typeface="Lucida Grande"/>
              <a:defRPr sz="4600" spc="-45">
                <a:solidFill>
                  <a:srgbClr val="000000"/>
                </a:solidFill>
                <a:latin typeface="Vista Sans OT Reg"/>
                <a:ea typeface="Vista Sans OT Reg"/>
                <a:cs typeface="Vista Sans OT Reg"/>
                <a:sym typeface="Vista Sans OT Reg"/>
              </a:defRPr>
            </a:lvl2pPr>
            <a:lvl3pPr indent="0" defTabSz="482600">
              <a:lnSpc>
                <a:spcPct val="90000"/>
              </a:lnSpc>
              <a:spcBef>
                <a:spcPts val="1400"/>
              </a:spcBef>
              <a:buClr>
                <a:srgbClr val="9A9A9A"/>
              </a:buClr>
              <a:buFont typeface="Lucida Grande"/>
              <a:defRPr sz="4600" spc="-45">
                <a:solidFill>
                  <a:srgbClr val="000000"/>
                </a:solidFill>
                <a:latin typeface="Vista Sans OT Reg"/>
                <a:ea typeface="Vista Sans OT Reg"/>
                <a:cs typeface="Vista Sans OT Reg"/>
                <a:sym typeface="Vista Sans OT Reg"/>
              </a:defRPr>
            </a:lvl3pPr>
            <a:lvl4pPr indent="0" defTabSz="482600">
              <a:lnSpc>
                <a:spcPct val="90000"/>
              </a:lnSpc>
              <a:spcBef>
                <a:spcPts val="1400"/>
              </a:spcBef>
              <a:buClr>
                <a:srgbClr val="9A9A9A"/>
              </a:buClr>
              <a:buFont typeface="Lucida Grande"/>
              <a:defRPr sz="4200" spc="-42">
                <a:solidFill>
                  <a:srgbClr val="000000"/>
                </a:solidFill>
                <a:latin typeface="Vista Sans OT Reg"/>
                <a:ea typeface="Vista Sans OT Reg"/>
                <a:cs typeface="Vista Sans OT Reg"/>
                <a:sym typeface="Vista Sans OT Reg"/>
              </a:defRPr>
            </a:lvl4pPr>
            <a:lvl5pPr indent="0" defTabSz="482600">
              <a:lnSpc>
                <a:spcPct val="90000"/>
              </a:lnSpc>
              <a:spcBef>
                <a:spcPts val="1400"/>
              </a:spcBef>
              <a:buClr>
                <a:srgbClr val="9A9A9A"/>
              </a:buClr>
              <a:buFont typeface="Lucida Grande"/>
              <a:defRPr sz="4200" spc="-42">
                <a:solidFill>
                  <a:srgbClr val="000000"/>
                </a:solidFill>
                <a:latin typeface="Vista Sans OT Reg"/>
                <a:ea typeface="Vista Sans OT Reg"/>
                <a:cs typeface="Vista Sans OT Reg"/>
                <a:sym typeface="Vista Sans OT Reg"/>
              </a:defRPr>
            </a:lvl5pPr>
          </a:lstStyle>
          <a:p>
            <a:pPr lvl="0">
              <a:defRPr sz="1800" spc="0">
                <a:solidFill>
                  <a:srgbClr val="000000"/>
                </a:solidFill>
              </a:defRPr>
            </a:pPr>
            <a:r>
              <a:rPr sz="5600" spc="-56">
                <a:solidFill>
                  <a:srgbClr val="6D84B4"/>
                </a:solidFill>
              </a:rPr>
              <a:t>Body Level One</a:t>
            </a:r>
          </a:p>
          <a:p>
            <a:pPr lvl="1">
              <a:defRPr sz="1800" spc="0"/>
            </a:pPr>
            <a:r>
              <a:rPr sz="4600" spc="-45"/>
              <a:t>Body Level Two</a:t>
            </a:r>
          </a:p>
          <a:p>
            <a:pPr lvl="2">
              <a:defRPr sz="1800" spc="0"/>
            </a:pPr>
            <a:r>
              <a:rPr sz="4600" spc="-45"/>
              <a:t>Body Level Three</a:t>
            </a:r>
          </a:p>
          <a:p>
            <a:pPr lvl="3">
              <a:defRPr sz="1800" spc="0"/>
            </a:pPr>
            <a:r>
              <a:rPr sz="4200" spc="-42"/>
              <a:t>Body Level Four</a:t>
            </a:r>
          </a:p>
          <a:p>
            <a:pPr lvl="4">
              <a:defRPr sz="1800" spc="0"/>
            </a:pPr>
            <a:r>
              <a:rPr sz="4200" spc="-42"/>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ullet &amp; Subtitle">
    <p:bg>
      <p:bgPr>
        <a:solidFill>
          <a:srgbClr val="DFE5EE"/>
        </a:solidFill>
        <a:effectLst/>
      </p:bgPr>
    </p:bg>
    <p:spTree>
      <p:nvGrpSpPr>
        <p:cNvPr id="1" name=""/>
        <p:cNvGrpSpPr/>
        <p:nvPr/>
      </p:nvGrpSpPr>
      <p:grpSpPr>
        <a:xfrm>
          <a:off x="0" y="0"/>
          <a:ext cx="0" cy="0"/>
          <a:chOff x="0" y="0"/>
          <a:chExt cx="0" cy="0"/>
        </a:xfrm>
      </p:grpSpPr>
      <p:pic>
        <p:nvPicPr>
          <p:cNvPr id="55" name="BG_Trim_Light.gif"/>
          <p:cNvPicPr/>
          <p:nvPr/>
        </p:nvPicPr>
        <p:blipFill>
          <a:blip r:embed="rId2">
            <a:extLst/>
          </a:blip>
          <a:stretch>
            <a:fillRect/>
          </a:stretch>
        </p:blipFill>
        <p:spPr>
          <a:xfrm>
            <a:off x="1219200" y="0"/>
            <a:ext cx="21945600" cy="13716000"/>
          </a:xfrm>
          <a:prstGeom prst="rect">
            <a:avLst/>
          </a:prstGeom>
          <a:ln w="342900">
            <a:solidFill>
              <a:srgbClr val="FFFFFF"/>
            </a:solidFill>
            <a:miter lim="400000"/>
          </a:ln>
        </p:spPr>
      </p:pic>
      <p:sp>
        <p:nvSpPr>
          <p:cNvPr id="56" name="Shape 56"/>
          <p:cNvSpPr>
            <a:spLocks noGrp="1"/>
          </p:cNvSpPr>
          <p:nvPr>
            <p:ph type="title"/>
          </p:nvPr>
        </p:nvSpPr>
        <p:spPr>
          <a:xfrm>
            <a:off x="2547937" y="1092993"/>
            <a:ext cx="19266695" cy="1114426"/>
          </a:xfrm>
          <a:prstGeom prst="rect">
            <a:avLst/>
          </a:prstGeom>
        </p:spPr>
        <p:txBody>
          <a:bodyPr lIns="0" tIns="0" rIns="0" bIns="0" anchor="t"/>
          <a:lstStyle>
            <a:lvl1pPr algn="l" defTabSz="482600">
              <a:lnSpc>
                <a:spcPct val="90000"/>
              </a:lnSpc>
              <a:defRPr sz="7600" spc="-76">
                <a:latin typeface="Vista Sans OT Medium"/>
                <a:ea typeface="Vista Sans OT Medium"/>
                <a:cs typeface="Vista Sans OT Medium"/>
                <a:sym typeface="Vista Sans OT Medium"/>
              </a:defRPr>
            </a:lvl1pPr>
          </a:lstStyle>
          <a:p>
            <a:pPr lvl="0">
              <a:defRPr sz="1800" spc="0"/>
            </a:pPr>
            <a:r>
              <a:rPr sz="7600" spc="-76"/>
              <a:t>Title Text</a:t>
            </a:r>
          </a:p>
        </p:txBody>
      </p:sp>
      <p:sp>
        <p:nvSpPr>
          <p:cNvPr id="57" name="Shape 57"/>
          <p:cNvSpPr>
            <a:spLocks noGrp="1"/>
          </p:cNvSpPr>
          <p:nvPr>
            <p:ph type="body" idx="1"/>
          </p:nvPr>
        </p:nvSpPr>
        <p:spPr>
          <a:xfrm>
            <a:off x="2547937" y="2185987"/>
            <a:ext cx="19266695" cy="10222707"/>
          </a:xfrm>
          <a:prstGeom prst="rect">
            <a:avLst/>
          </a:prstGeom>
        </p:spPr>
        <p:txBody>
          <a:bodyPr lIns="0" tIns="0" rIns="0" bIns="0"/>
          <a:lstStyle>
            <a:lvl1pPr algn="l" defTabSz="482600">
              <a:spcBef>
                <a:spcPts val="3300"/>
              </a:spcBef>
              <a:defRPr sz="5600" spc="-56">
                <a:solidFill>
                  <a:srgbClr val="6D84B4"/>
                </a:solidFill>
                <a:latin typeface="Vista Sans OT Medium"/>
                <a:ea typeface="Vista Sans OT Medium"/>
                <a:cs typeface="Vista Sans OT Medium"/>
                <a:sym typeface="Vista Sans OT Medium"/>
              </a:defRPr>
            </a:lvl1pPr>
            <a:lvl2pPr marL="352740" indent="-352740" algn="l" defTabSz="482600">
              <a:lnSpc>
                <a:spcPct val="110000"/>
              </a:lnSpc>
              <a:spcBef>
                <a:spcPts val="1700"/>
              </a:spcBef>
              <a:buClr>
                <a:srgbClr val="3B5998"/>
              </a:buClr>
              <a:buSzPct val="65000"/>
              <a:buFont typeface="Lucida Grande"/>
              <a:buChar char="▪"/>
              <a:defRPr sz="4600" spc="-45">
                <a:solidFill>
                  <a:srgbClr val="000000"/>
                </a:solidFill>
                <a:latin typeface="Vista Sans OT Reg"/>
                <a:ea typeface="Vista Sans OT Reg"/>
                <a:cs typeface="Vista Sans OT Reg"/>
                <a:sym typeface="Vista Sans OT Reg"/>
              </a:defRPr>
            </a:lvl2pPr>
            <a:lvl3pPr marL="634180" indent="-392880" algn="l" defTabSz="482600">
              <a:lnSpc>
                <a:spcPct val="110000"/>
              </a:lnSpc>
              <a:spcBef>
                <a:spcPts val="1400"/>
              </a:spcBef>
              <a:buClr>
                <a:srgbClr val="9A9A9A"/>
              </a:buClr>
              <a:buSzPct val="65000"/>
              <a:buFont typeface="Lucida Grande"/>
              <a:buChar char="▪"/>
              <a:defRPr sz="4600" spc="-45">
                <a:solidFill>
                  <a:srgbClr val="000000"/>
                </a:solidFill>
                <a:latin typeface="Vista Sans OT Reg"/>
                <a:ea typeface="Vista Sans OT Reg"/>
                <a:cs typeface="Vista Sans OT Reg"/>
                <a:sym typeface="Vista Sans OT Reg"/>
              </a:defRPr>
            </a:lvl3pPr>
            <a:lvl4pPr marL="796958" indent="-283750" algn="l" defTabSz="482600">
              <a:lnSpc>
                <a:spcPct val="110000"/>
              </a:lnSpc>
              <a:spcBef>
                <a:spcPts val="1400"/>
              </a:spcBef>
              <a:buClr>
                <a:srgbClr val="9A9A9A"/>
              </a:buClr>
              <a:buSzPct val="54999"/>
              <a:buFont typeface="Lucida Grande"/>
              <a:buChar char="▪"/>
              <a:defRPr sz="4200" spc="-42">
                <a:solidFill>
                  <a:srgbClr val="000000"/>
                </a:solidFill>
                <a:latin typeface="Vista Sans OT Reg"/>
                <a:ea typeface="Vista Sans OT Reg"/>
                <a:cs typeface="Vista Sans OT Reg"/>
                <a:sym typeface="Vista Sans OT Reg"/>
              </a:defRPr>
            </a:lvl4pPr>
            <a:lvl5pPr marL="1038300" indent="-292296" algn="l" defTabSz="482600">
              <a:lnSpc>
                <a:spcPct val="110000"/>
              </a:lnSpc>
              <a:spcBef>
                <a:spcPts val="1400"/>
              </a:spcBef>
              <a:buClr>
                <a:srgbClr val="9A9A9A"/>
              </a:buClr>
              <a:buSzPct val="45000"/>
              <a:buFont typeface="Lucida Grande"/>
              <a:buChar char="▪"/>
              <a:defRPr sz="4200" spc="-42">
                <a:solidFill>
                  <a:srgbClr val="000000"/>
                </a:solidFill>
                <a:latin typeface="Vista Sans OT Reg"/>
                <a:ea typeface="Vista Sans OT Reg"/>
                <a:cs typeface="Vista Sans OT Reg"/>
                <a:sym typeface="Vista Sans OT Reg"/>
              </a:defRPr>
            </a:lvl5pPr>
          </a:lstStyle>
          <a:p>
            <a:pPr lvl="0">
              <a:defRPr sz="1800" spc="0">
                <a:solidFill>
                  <a:srgbClr val="000000"/>
                </a:solidFill>
              </a:defRPr>
            </a:pPr>
            <a:r>
              <a:rPr sz="5600" spc="-56">
                <a:solidFill>
                  <a:srgbClr val="6D84B4"/>
                </a:solidFill>
              </a:rPr>
              <a:t>Body Level One</a:t>
            </a:r>
          </a:p>
          <a:p>
            <a:pPr lvl="1">
              <a:defRPr sz="1800" spc="0"/>
            </a:pPr>
            <a:r>
              <a:rPr sz="4600" spc="-45"/>
              <a:t>Body Level Two</a:t>
            </a:r>
          </a:p>
          <a:p>
            <a:pPr lvl="2">
              <a:defRPr sz="1800" spc="0"/>
            </a:pPr>
            <a:r>
              <a:rPr sz="4600" spc="-45"/>
              <a:t>Body Level Three</a:t>
            </a:r>
          </a:p>
          <a:p>
            <a:pPr lvl="3">
              <a:defRPr sz="1800" spc="0"/>
            </a:pPr>
            <a:r>
              <a:rPr sz="4200" spc="-42"/>
              <a:t>Body Level Four</a:t>
            </a:r>
          </a:p>
          <a:p>
            <a:pPr lvl="4">
              <a:defRPr sz="1800" spc="0"/>
            </a:pPr>
            <a:r>
              <a:rPr sz="4200" spc="-42"/>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_KEEP">
    <p:bg>
      <p:bgPr>
        <a:solidFill>
          <a:srgbClr val="3B5998"/>
        </a:solidFill>
        <a:effectLst/>
      </p:bgPr>
    </p:bg>
    <p:spTree>
      <p:nvGrpSpPr>
        <p:cNvPr id="1" name=""/>
        <p:cNvGrpSpPr/>
        <p:nvPr/>
      </p:nvGrpSpPr>
      <p:grpSpPr>
        <a:xfrm>
          <a:off x="0" y="0"/>
          <a:ext cx="0" cy="0"/>
          <a:chOff x="0" y="0"/>
          <a:chExt cx="0" cy="0"/>
        </a:xfrm>
      </p:grpSpPr>
      <p:grpSp>
        <p:nvGrpSpPr>
          <p:cNvPr id="61" name="Group 61"/>
          <p:cNvGrpSpPr/>
          <p:nvPr/>
        </p:nvGrpSpPr>
        <p:grpSpPr>
          <a:xfrm>
            <a:off x="4979463" y="-2821782"/>
            <a:ext cx="19484579" cy="19716751"/>
            <a:chOff x="0" y="0"/>
            <a:chExt cx="19484578" cy="19716750"/>
          </a:xfrm>
        </p:grpSpPr>
        <p:pic>
          <p:nvPicPr>
            <p:cNvPr id="59" name="image.png"/>
            <p:cNvPicPr/>
            <p:nvPr/>
          </p:nvPicPr>
          <p:blipFill>
            <a:blip r:embed="rId2">
              <a:alphaModFix amt="34117"/>
              <a:extLst/>
            </a:blip>
            <a:stretch>
              <a:fillRect/>
            </a:stretch>
          </p:blipFill>
          <p:spPr>
            <a:xfrm>
              <a:off x="0" y="0"/>
              <a:ext cx="19484579" cy="19716750"/>
            </a:xfrm>
            <a:prstGeom prst="rect">
              <a:avLst/>
            </a:prstGeom>
            <a:ln w="12700" cap="flat">
              <a:noFill/>
              <a:miter lim="400000"/>
            </a:ln>
            <a:effectLst/>
          </p:spPr>
        </p:pic>
        <p:pic>
          <p:nvPicPr>
            <p:cNvPr id="60" name="image.png"/>
            <p:cNvPicPr/>
            <p:nvPr/>
          </p:nvPicPr>
          <p:blipFill>
            <a:blip r:embed="rId3">
              <a:extLst/>
            </a:blip>
            <a:stretch>
              <a:fillRect/>
            </a:stretch>
          </p:blipFill>
          <p:spPr>
            <a:xfrm>
              <a:off x="12557793" y="14343029"/>
              <a:ext cx="3018878" cy="620345"/>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with bullets">
    <p:bg>
      <p:bgPr>
        <a:solidFill>
          <a:srgbClr val="3B5998"/>
        </a:solidFill>
        <a:effectLst/>
      </p:bgPr>
    </p:bg>
    <p:spTree>
      <p:nvGrpSpPr>
        <p:cNvPr id="1" name=""/>
        <p:cNvGrpSpPr/>
        <p:nvPr/>
      </p:nvGrpSpPr>
      <p:grpSpPr>
        <a:xfrm>
          <a:off x="0" y="0"/>
          <a:ext cx="0" cy="0"/>
          <a:chOff x="0" y="0"/>
          <a:chExt cx="0" cy="0"/>
        </a:xfrm>
      </p:grpSpPr>
      <p:sp>
        <p:nvSpPr>
          <p:cNvPr id="63" name="Shape 63"/>
          <p:cNvSpPr>
            <a:spLocks noGrp="1"/>
          </p:cNvSpPr>
          <p:nvPr>
            <p:ph type="title"/>
          </p:nvPr>
        </p:nvSpPr>
        <p:spPr>
          <a:xfrm>
            <a:off x="3958828" y="549275"/>
            <a:ext cx="16466344" cy="1714500"/>
          </a:xfrm>
          <a:prstGeom prst="rect">
            <a:avLst/>
          </a:prstGeom>
        </p:spPr>
        <p:txBody>
          <a:bodyPr lIns="0" tIns="0" rIns="0" bIns="0" anchor="t">
            <a:normAutofit/>
          </a:bodyPr>
          <a:lstStyle>
            <a:lvl1pPr marL="28899" marR="28899" algn="l" defTabSz="647700">
              <a:lnSpc>
                <a:spcPct val="90000"/>
              </a:lnSpc>
              <a:defRPr spc="-171">
                <a:solidFill>
                  <a:srgbClr val="FFFFFF"/>
                </a:solidFill>
                <a:uFill>
                  <a:solidFill>
                    <a:srgbClr val="FFFFFF"/>
                  </a:solidFill>
                </a:uFill>
                <a:latin typeface="Vista Sans OT Medium"/>
                <a:ea typeface="Vista Sans OT Medium"/>
                <a:cs typeface="Vista Sans OT Medium"/>
                <a:sym typeface="Vista Sans OT Medium"/>
              </a:defRPr>
            </a:lvl1pPr>
          </a:lstStyle>
          <a:p>
            <a:pPr lvl="0">
              <a:defRPr sz="1800" spc="0">
                <a:solidFill>
                  <a:srgbClr val="000000"/>
                </a:solidFill>
                <a:uFillTx/>
              </a:defRPr>
            </a:pPr>
            <a:r>
              <a:rPr sz="8600" spc="-171">
                <a:solidFill>
                  <a:srgbClr val="FFFFFF"/>
                </a:solidFill>
                <a:uFill>
                  <a:solidFill>
                    <a:srgbClr val="FFFFFF"/>
                  </a:solidFill>
                </a:uFill>
              </a:rPr>
              <a:t>Title Text</a:t>
            </a:r>
          </a:p>
        </p:txBody>
      </p:sp>
      <p:sp>
        <p:nvSpPr>
          <p:cNvPr id="64" name="Shape 64"/>
          <p:cNvSpPr>
            <a:spLocks noGrp="1"/>
          </p:cNvSpPr>
          <p:nvPr>
            <p:ph type="body" idx="1"/>
          </p:nvPr>
        </p:nvSpPr>
        <p:spPr>
          <a:xfrm>
            <a:off x="3958828" y="2768203"/>
            <a:ext cx="16466344" cy="9144001"/>
          </a:xfrm>
          <a:prstGeom prst="rect">
            <a:avLst/>
          </a:prstGeom>
        </p:spPr>
        <p:txBody>
          <a:bodyPr lIns="0" tIns="0" rIns="0" bIns="0">
            <a:normAutofit/>
          </a:bodyPr>
          <a:lstStyle>
            <a:lvl1pPr marL="28899" marR="28899" algn="l" defTabSz="647700">
              <a:lnSpc>
                <a:spcPct val="110000"/>
              </a:lnSpc>
              <a:spcBef>
                <a:spcPts val="1100"/>
              </a:spcBef>
              <a:defRPr sz="6000">
                <a:solidFill>
                  <a:srgbClr val="FFFFFF"/>
                </a:solidFill>
                <a:uFill>
                  <a:solidFill>
                    <a:srgbClr val="FFFFFF"/>
                  </a:solidFill>
                </a:uFill>
                <a:latin typeface="Vista Sans OT Reg"/>
                <a:ea typeface="Vista Sans OT Reg"/>
                <a:cs typeface="Vista Sans OT Reg"/>
                <a:sym typeface="Vista Sans OT Reg"/>
              </a:defRPr>
            </a:lvl1pPr>
            <a:lvl2pPr marL="540963" marR="28899" indent="-512063" algn="l" defTabSz="647700">
              <a:lnSpc>
                <a:spcPct val="110000"/>
              </a:lnSpc>
              <a:spcBef>
                <a:spcPts val="1100"/>
              </a:spcBef>
              <a:buClr>
                <a:srgbClr val="BCDDF1"/>
              </a:buClr>
              <a:buSzPct val="125000"/>
              <a:buChar char="•"/>
              <a:defRPr sz="5600">
                <a:solidFill>
                  <a:srgbClr val="FFFFFF"/>
                </a:solidFill>
                <a:uFill>
                  <a:solidFill>
                    <a:srgbClr val="FFFFFF"/>
                  </a:solidFill>
                </a:uFill>
                <a:latin typeface="Vista Sans OT Reg"/>
                <a:ea typeface="Vista Sans OT Reg"/>
                <a:cs typeface="Vista Sans OT Reg"/>
                <a:sym typeface="Vista Sans OT Reg"/>
              </a:defRPr>
            </a:lvl2pPr>
            <a:lvl3pPr marL="777751" marR="28899" indent="-494851" algn="l" defTabSz="647700">
              <a:lnSpc>
                <a:spcPct val="110000"/>
              </a:lnSpc>
              <a:spcBef>
                <a:spcPts val="1100"/>
              </a:spcBef>
              <a:buClr>
                <a:srgbClr val="BCDDF1"/>
              </a:buClr>
              <a:buSzPct val="125000"/>
              <a:buChar char="•"/>
              <a:defRPr sz="4600">
                <a:solidFill>
                  <a:srgbClr val="FFFFFF"/>
                </a:solidFill>
                <a:uFill>
                  <a:solidFill>
                    <a:srgbClr val="FFFFFF"/>
                  </a:solidFill>
                </a:uFill>
                <a:latin typeface="Vista Sans OT Reg"/>
                <a:ea typeface="Vista Sans OT Reg"/>
                <a:cs typeface="Vista Sans OT Reg"/>
                <a:sym typeface="Vista Sans OT Reg"/>
              </a:defRPr>
            </a:lvl3pPr>
            <a:lvl4pPr marL="1074363" marR="28899" indent="-512063" algn="l" defTabSz="647700">
              <a:lnSpc>
                <a:spcPct val="110000"/>
              </a:lnSpc>
              <a:spcBef>
                <a:spcPts val="11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4pPr>
            <a:lvl5pPr marL="1353763" marR="28899" indent="-512063" algn="l" defTabSz="647700">
              <a:lnSpc>
                <a:spcPct val="110000"/>
              </a:lnSpc>
              <a:spcBef>
                <a:spcPts val="11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5pPr>
          </a:lstStyle>
          <a:p>
            <a:pPr lvl="0">
              <a:defRPr sz="1800">
                <a:solidFill>
                  <a:srgbClr val="000000"/>
                </a:solidFill>
                <a:uFillTx/>
              </a:defRPr>
            </a:pPr>
            <a:r>
              <a:rPr sz="6000">
                <a:solidFill>
                  <a:srgbClr val="FFFFFF"/>
                </a:solidFill>
                <a:uFill>
                  <a:solidFill>
                    <a:srgbClr val="FFFFFF"/>
                  </a:solidFill>
                </a:uFill>
              </a:rPr>
              <a:t>Body Level One</a:t>
            </a:r>
          </a:p>
          <a:p>
            <a:pPr lvl="1">
              <a:defRPr sz="1800">
                <a:solidFill>
                  <a:srgbClr val="000000"/>
                </a:solidFill>
                <a:uFillTx/>
              </a:defRPr>
            </a:pPr>
            <a:r>
              <a:rPr sz="5600">
                <a:solidFill>
                  <a:srgbClr val="FFFFFF"/>
                </a:solidFill>
                <a:uFill>
                  <a:solidFill>
                    <a:srgbClr val="FFFFFF"/>
                  </a:solidFill>
                </a:uFill>
              </a:rPr>
              <a:t>Body Level Two</a:t>
            </a:r>
          </a:p>
          <a:p>
            <a:pPr lvl="2">
              <a:defRPr sz="1800">
                <a:solidFill>
                  <a:srgbClr val="000000"/>
                </a:solidFill>
                <a:uFillTx/>
              </a:defRPr>
            </a:pPr>
            <a:r>
              <a:rPr sz="4600">
                <a:solidFill>
                  <a:srgbClr val="FFFFFF"/>
                </a:solidFill>
                <a:uFill>
                  <a:solidFill>
                    <a:srgbClr val="FFFFFF"/>
                  </a:solidFill>
                </a:uFill>
              </a:rPr>
              <a:t>Body Level Three</a:t>
            </a:r>
          </a:p>
          <a:p>
            <a:pPr lvl="3">
              <a:defRPr sz="1800">
                <a:solidFill>
                  <a:srgbClr val="000000"/>
                </a:solidFill>
                <a:uFillTx/>
              </a:defRPr>
            </a:pPr>
            <a:r>
              <a:rPr sz="4200">
                <a:solidFill>
                  <a:srgbClr val="FFFFFF"/>
                </a:solidFill>
                <a:uFill>
                  <a:solidFill>
                    <a:srgbClr val="FFFFFF"/>
                  </a:solidFill>
                </a:uFill>
              </a:rPr>
              <a:t>Body Level Four</a:t>
            </a:r>
          </a:p>
          <a:p>
            <a:pPr lvl="4">
              <a:defRPr sz="1800">
                <a:solidFill>
                  <a:srgbClr val="000000"/>
                </a:solidFill>
                <a:uFillTx/>
              </a:defRPr>
            </a:pPr>
            <a:r>
              <a:rPr sz="4200">
                <a:solidFill>
                  <a:srgbClr val="FFFFFF"/>
                </a:solidFill>
                <a:uFill>
                  <a:solidFill>
                    <a:srgbClr val="FFFFFF"/>
                  </a:solidFill>
                </a:u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9" name="Shape 9"/>
          <p:cNvSpPr>
            <a:spLocks noGrp="1"/>
          </p:cNvSpPr>
          <p:nvPr>
            <p:ph type="title"/>
          </p:nvPr>
        </p:nvSpPr>
        <p:spPr>
          <a:xfrm>
            <a:off x="635000" y="9448800"/>
            <a:ext cx="23114000" cy="2006600"/>
          </a:xfrm>
          <a:prstGeom prst="rect">
            <a:avLst/>
          </a:prstGeom>
        </p:spPr>
        <p:txBody>
          <a:bodyPr lIns="0" tIns="0" rIns="0" bIns="0">
            <a:normAutofit/>
          </a:bodyPr>
          <a:lstStyle>
            <a:lvl1pPr defTabSz="825500">
              <a:defRPr sz="11200">
                <a:solidFill>
                  <a:srgbClr val="FFFFFF"/>
                </a:solidFill>
                <a:latin typeface="+mn-lt"/>
                <a:ea typeface="+mn-ea"/>
                <a:cs typeface="+mn-cs"/>
                <a:sym typeface="Helvetica Light"/>
              </a:defRPr>
            </a:lvl1pPr>
          </a:lstStyle>
          <a:p>
            <a:pPr lvl="0">
              <a:defRPr sz="1800">
                <a:solidFill>
                  <a:srgbClr val="000000"/>
                </a:solidFill>
              </a:defRPr>
            </a:pPr>
            <a:r>
              <a:rPr sz="11200">
                <a:solidFill>
                  <a:srgbClr val="FFFFFF"/>
                </a:solidFill>
              </a:rPr>
              <a:t>Title Text</a:t>
            </a:r>
          </a:p>
        </p:txBody>
      </p:sp>
      <p:sp>
        <p:nvSpPr>
          <p:cNvPr id="10" name="Shape 10"/>
          <p:cNvSpPr>
            <a:spLocks noGrp="1"/>
          </p:cNvSpPr>
          <p:nvPr>
            <p:ph type="body" idx="1"/>
          </p:nvPr>
        </p:nvSpPr>
        <p:spPr>
          <a:xfrm>
            <a:off x="635000" y="11518900"/>
            <a:ext cx="23114000" cy="1587500"/>
          </a:xfrm>
          <a:prstGeom prst="rect">
            <a:avLst/>
          </a:prstGeom>
        </p:spPr>
        <p:txBody>
          <a:bodyPr lIns="0" tIns="0" rIns="0" bIns="0">
            <a:normAutofit/>
          </a:bodyPr>
          <a:lstStyle>
            <a:lvl1pPr defTabSz="825500">
              <a:spcBef>
                <a:spcPts val="0"/>
              </a:spcBef>
              <a:defRPr sz="4400">
                <a:solidFill>
                  <a:srgbClr val="FFFFFF"/>
                </a:solidFill>
                <a:latin typeface="+mn-lt"/>
                <a:ea typeface="+mn-ea"/>
                <a:cs typeface="+mn-cs"/>
                <a:sym typeface="Helvetica Light"/>
              </a:defRPr>
            </a:lvl1pPr>
            <a:lvl2pPr indent="228600" defTabSz="825500">
              <a:spcBef>
                <a:spcPts val="0"/>
              </a:spcBef>
              <a:defRPr sz="4400">
                <a:solidFill>
                  <a:srgbClr val="FFFFFF"/>
                </a:solidFill>
                <a:latin typeface="+mn-lt"/>
                <a:ea typeface="+mn-ea"/>
                <a:cs typeface="+mn-cs"/>
                <a:sym typeface="Helvetica Light"/>
              </a:defRPr>
            </a:lvl2pPr>
            <a:lvl3pPr indent="457200" defTabSz="825500">
              <a:spcBef>
                <a:spcPts val="0"/>
              </a:spcBef>
              <a:defRPr sz="4400">
                <a:solidFill>
                  <a:srgbClr val="FFFFFF"/>
                </a:solidFill>
                <a:latin typeface="+mn-lt"/>
                <a:ea typeface="+mn-ea"/>
                <a:cs typeface="+mn-cs"/>
                <a:sym typeface="Helvetica Light"/>
              </a:defRPr>
            </a:lvl3pPr>
            <a:lvl4pPr indent="685800" defTabSz="825500">
              <a:spcBef>
                <a:spcPts val="0"/>
              </a:spcBef>
              <a:defRPr sz="4400">
                <a:solidFill>
                  <a:srgbClr val="FFFFFF"/>
                </a:solidFill>
                <a:latin typeface="+mn-lt"/>
                <a:ea typeface="+mn-ea"/>
                <a:cs typeface="+mn-cs"/>
                <a:sym typeface="Helvetica Light"/>
              </a:defRPr>
            </a:lvl4pPr>
            <a:lvl5pPr indent="914400" defTabSz="825500">
              <a:spcBef>
                <a:spcPts val="0"/>
              </a:spcBef>
              <a:defRPr sz="4400">
                <a:solidFill>
                  <a:srgbClr val="FFFFFF"/>
                </a:solidFill>
                <a:latin typeface="+mn-lt"/>
                <a:ea typeface="+mn-ea"/>
                <a:cs typeface="+mn-cs"/>
                <a:sym typeface="Helvetica Light"/>
              </a:defRPr>
            </a:lvl5pPr>
          </a:lstStyle>
          <a:p>
            <a:pPr lvl="0">
              <a:defRPr sz="1800">
                <a:solidFill>
                  <a:srgbClr val="000000"/>
                </a:solidFill>
              </a:defRPr>
            </a:pPr>
            <a:r>
              <a:rPr sz="4400">
                <a:solidFill>
                  <a:srgbClr val="FFFFFF"/>
                </a:solidFill>
              </a:rPr>
              <a:t>Body Level One</a:t>
            </a:r>
          </a:p>
          <a:p>
            <a:pPr lvl="1">
              <a:defRPr sz="1800">
                <a:solidFill>
                  <a:srgbClr val="000000"/>
                </a:solidFill>
              </a:defRPr>
            </a:pPr>
            <a:r>
              <a:rPr sz="4400">
                <a:solidFill>
                  <a:srgbClr val="FFFFFF"/>
                </a:solidFill>
              </a:rPr>
              <a:t>Body Level Two</a:t>
            </a:r>
          </a:p>
          <a:p>
            <a:pPr lvl="2">
              <a:defRPr sz="1800">
                <a:solidFill>
                  <a:srgbClr val="000000"/>
                </a:solidFill>
              </a:defRPr>
            </a:pPr>
            <a:r>
              <a:rPr sz="4400">
                <a:solidFill>
                  <a:srgbClr val="FFFFFF"/>
                </a:solidFill>
              </a:rPr>
              <a:t>Body Level Three</a:t>
            </a:r>
          </a:p>
          <a:p>
            <a:pPr lvl="3">
              <a:defRPr sz="1800">
                <a:solidFill>
                  <a:srgbClr val="000000"/>
                </a:solidFill>
              </a:defRPr>
            </a:pPr>
            <a:r>
              <a:rPr sz="4400">
                <a:solidFill>
                  <a:srgbClr val="FFFFFF"/>
                </a:solidFill>
              </a:rPr>
              <a:t>Body Level Four</a:t>
            </a:r>
          </a:p>
          <a:p>
            <a:pPr lvl="4">
              <a:defRPr sz="1800">
                <a:solidFill>
                  <a:srgbClr val="000000"/>
                </a:solidFill>
              </a:defRPr>
            </a:pPr>
            <a:r>
              <a:rPr sz="44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_KEEP">
    <p:bg>
      <p:bgPr>
        <a:solidFill>
          <a:srgbClr val="3B599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Interstitial Slide">
    <p:bg>
      <p:bgPr>
        <a:solidFill>
          <a:srgbClr val="3B5998"/>
        </a:solidFill>
        <a:effectLst/>
      </p:bgPr>
    </p:bg>
    <p:spTree>
      <p:nvGrpSpPr>
        <p:cNvPr id="1" name=""/>
        <p:cNvGrpSpPr/>
        <p:nvPr/>
      </p:nvGrpSpPr>
      <p:grpSpPr>
        <a:xfrm>
          <a:off x="0" y="0"/>
          <a:ext cx="0" cy="0"/>
          <a:chOff x="0" y="0"/>
          <a:chExt cx="0" cy="0"/>
        </a:xfrm>
      </p:grpSpPr>
      <p:pic>
        <p:nvPicPr>
          <p:cNvPr id="67" name="droppedImage.pdf"/>
          <p:cNvPicPr/>
          <p:nvPr/>
        </p:nvPicPr>
        <p:blipFill>
          <a:blip r:embed="rId2">
            <a:alphaModFix amt="8000"/>
            <a:extLst/>
          </a:blip>
          <a:stretch>
            <a:fillRect/>
          </a:stretch>
        </p:blipFill>
        <p:spPr>
          <a:xfrm>
            <a:off x="2387203" y="-964407"/>
            <a:ext cx="21701760" cy="16772790"/>
          </a:xfrm>
          <a:prstGeom prst="rect">
            <a:avLst/>
          </a:prstGeom>
          <a:ln w="25400">
            <a:rou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UB_KEEP">
    <p:bg>
      <p:bgPr>
        <a:solidFill>
          <a:srgbClr val="3B5998"/>
        </a:solidFill>
        <a:effectLst/>
      </p:bgPr>
    </p:bg>
    <p:spTree>
      <p:nvGrpSpPr>
        <p:cNvPr id="1" name=""/>
        <p:cNvGrpSpPr/>
        <p:nvPr/>
      </p:nvGrpSpPr>
      <p:grpSpPr>
        <a:xfrm>
          <a:off x="0" y="0"/>
          <a:ext cx="0" cy="0"/>
          <a:chOff x="0" y="0"/>
          <a:chExt cx="0" cy="0"/>
        </a:xfrm>
      </p:grpSpPr>
      <p:sp>
        <p:nvSpPr>
          <p:cNvPr id="69" name="Shape 69"/>
          <p:cNvSpPr>
            <a:spLocks noGrp="1"/>
          </p:cNvSpPr>
          <p:nvPr>
            <p:ph type="title"/>
          </p:nvPr>
        </p:nvSpPr>
        <p:spPr>
          <a:xfrm>
            <a:off x="3958828" y="549275"/>
            <a:ext cx="16466344" cy="1714500"/>
          </a:xfrm>
          <a:prstGeom prst="rect">
            <a:avLst/>
          </a:prstGeom>
        </p:spPr>
        <p:txBody>
          <a:bodyPr lIns="0" tIns="0" rIns="0" bIns="0" anchor="t">
            <a:normAutofit/>
          </a:bodyPr>
          <a:lstStyle>
            <a:lvl1pPr marL="28899" marR="28899" algn="l" defTabSz="647700">
              <a:lnSpc>
                <a:spcPct val="90000"/>
              </a:lnSpc>
              <a:defRPr spc="-171">
                <a:solidFill>
                  <a:srgbClr val="FFFFFF"/>
                </a:solidFill>
                <a:uFill>
                  <a:solidFill>
                    <a:srgbClr val="FFFFFF"/>
                  </a:solidFill>
                </a:uFill>
                <a:latin typeface="Vista Sans OT Medium"/>
                <a:ea typeface="Vista Sans OT Medium"/>
                <a:cs typeface="Vista Sans OT Medium"/>
                <a:sym typeface="Vista Sans OT Medium"/>
              </a:defRPr>
            </a:lvl1pPr>
          </a:lstStyle>
          <a:p>
            <a:pPr lvl="0">
              <a:defRPr sz="1800" spc="0">
                <a:solidFill>
                  <a:srgbClr val="000000"/>
                </a:solidFill>
                <a:uFillTx/>
              </a:defRPr>
            </a:pPr>
            <a:r>
              <a:rPr sz="8600" spc="-171">
                <a:solidFill>
                  <a:srgbClr val="FFFFFF"/>
                </a:solidFill>
                <a:uFill>
                  <a:solidFill>
                    <a:srgbClr val="FFFFFF"/>
                  </a:solidFill>
                </a:uFill>
              </a:rPr>
              <a:t>Title Text</a:t>
            </a:r>
          </a:p>
        </p:txBody>
      </p:sp>
      <p:sp>
        <p:nvSpPr>
          <p:cNvPr id="70" name="Shape 70"/>
          <p:cNvSpPr>
            <a:spLocks noGrp="1"/>
          </p:cNvSpPr>
          <p:nvPr>
            <p:ph type="body" idx="1"/>
          </p:nvPr>
        </p:nvSpPr>
        <p:spPr>
          <a:xfrm>
            <a:off x="3958828" y="3929062"/>
            <a:ext cx="16466344" cy="9144001"/>
          </a:xfrm>
          <a:prstGeom prst="rect">
            <a:avLst/>
          </a:prstGeom>
        </p:spPr>
        <p:txBody>
          <a:bodyPr lIns="0" tIns="0" rIns="0" bIns="0">
            <a:normAutofit/>
          </a:bodyPr>
          <a:lstStyle>
            <a:lvl1pPr marL="28899" marR="28899" algn="l" defTabSz="647700">
              <a:lnSpc>
                <a:spcPct val="110000"/>
              </a:lnSpc>
              <a:spcBef>
                <a:spcPts val="1100"/>
              </a:spcBef>
              <a:defRPr sz="6000">
                <a:solidFill>
                  <a:srgbClr val="FFFFFF"/>
                </a:solidFill>
                <a:uFill>
                  <a:solidFill>
                    <a:srgbClr val="FFFFFF"/>
                  </a:solidFill>
                </a:uFill>
                <a:latin typeface="Vista Sans OT Reg"/>
                <a:ea typeface="Vista Sans OT Reg"/>
                <a:cs typeface="Vista Sans OT Reg"/>
                <a:sym typeface="Vista Sans OT Reg"/>
              </a:defRPr>
            </a:lvl1pPr>
            <a:lvl2pPr marL="540963" marR="28899" indent="-512063" algn="l" defTabSz="647700">
              <a:lnSpc>
                <a:spcPct val="110000"/>
              </a:lnSpc>
              <a:spcBef>
                <a:spcPts val="1100"/>
              </a:spcBef>
              <a:buClr>
                <a:srgbClr val="BCDDF1"/>
              </a:buClr>
              <a:buSzPct val="125000"/>
              <a:buChar char="•"/>
              <a:defRPr sz="5600">
                <a:solidFill>
                  <a:srgbClr val="FFFFFF"/>
                </a:solidFill>
                <a:uFill>
                  <a:solidFill>
                    <a:srgbClr val="FFFFFF"/>
                  </a:solidFill>
                </a:uFill>
                <a:latin typeface="Vista Sans OT Reg"/>
                <a:ea typeface="Vista Sans OT Reg"/>
                <a:cs typeface="Vista Sans OT Reg"/>
                <a:sym typeface="Vista Sans OT Reg"/>
              </a:defRPr>
            </a:lvl2pPr>
            <a:lvl3pPr marL="777751" marR="28899" indent="-494851" algn="l" defTabSz="647700">
              <a:lnSpc>
                <a:spcPct val="110000"/>
              </a:lnSpc>
              <a:spcBef>
                <a:spcPts val="1100"/>
              </a:spcBef>
              <a:buClr>
                <a:srgbClr val="BCDDF1"/>
              </a:buClr>
              <a:buSzPct val="125000"/>
              <a:buChar char="•"/>
              <a:defRPr sz="4600">
                <a:solidFill>
                  <a:srgbClr val="FFFFFF"/>
                </a:solidFill>
                <a:uFill>
                  <a:solidFill>
                    <a:srgbClr val="FFFFFF"/>
                  </a:solidFill>
                </a:uFill>
                <a:latin typeface="Vista Sans OT Reg"/>
                <a:ea typeface="Vista Sans OT Reg"/>
                <a:cs typeface="Vista Sans OT Reg"/>
                <a:sym typeface="Vista Sans OT Reg"/>
              </a:defRPr>
            </a:lvl3pPr>
            <a:lvl4pPr marL="1074363" marR="28899" indent="-512063" algn="l" defTabSz="647700">
              <a:lnSpc>
                <a:spcPct val="110000"/>
              </a:lnSpc>
              <a:spcBef>
                <a:spcPts val="11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4pPr>
            <a:lvl5pPr marL="1353763" marR="28899" indent="-512063" algn="l" defTabSz="647700">
              <a:lnSpc>
                <a:spcPct val="110000"/>
              </a:lnSpc>
              <a:spcBef>
                <a:spcPts val="11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5pPr>
          </a:lstStyle>
          <a:p>
            <a:pPr lvl="0">
              <a:defRPr sz="1800">
                <a:solidFill>
                  <a:srgbClr val="000000"/>
                </a:solidFill>
                <a:uFillTx/>
              </a:defRPr>
            </a:pPr>
            <a:r>
              <a:rPr sz="6000">
                <a:solidFill>
                  <a:srgbClr val="FFFFFF"/>
                </a:solidFill>
                <a:uFill>
                  <a:solidFill>
                    <a:srgbClr val="FFFFFF"/>
                  </a:solidFill>
                </a:uFill>
              </a:rPr>
              <a:t>Body Level One</a:t>
            </a:r>
          </a:p>
          <a:p>
            <a:pPr lvl="1">
              <a:defRPr sz="1800">
                <a:solidFill>
                  <a:srgbClr val="000000"/>
                </a:solidFill>
                <a:uFillTx/>
              </a:defRPr>
            </a:pPr>
            <a:r>
              <a:rPr sz="5600">
                <a:solidFill>
                  <a:srgbClr val="FFFFFF"/>
                </a:solidFill>
                <a:uFill>
                  <a:solidFill>
                    <a:srgbClr val="FFFFFF"/>
                  </a:solidFill>
                </a:uFill>
              </a:rPr>
              <a:t>Body Level Two</a:t>
            </a:r>
          </a:p>
          <a:p>
            <a:pPr lvl="2">
              <a:defRPr sz="1800">
                <a:solidFill>
                  <a:srgbClr val="000000"/>
                </a:solidFill>
                <a:uFillTx/>
              </a:defRPr>
            </a:pPr>
            <a:r>
              <a:rPr sz="4600">
                <a:solidFill>
                  <a:srgbClr val="FFFFFF"/>
                </a:solidFill>
                <a:uFill>
                  <a:solidFill>
                    <a:srgbClr val="FFFFFF"/>
                  </a:solidFill>
                </a:uFill>
              </a:rPr>
              <a:t>Body Level Three</a:t>
            </a:r>
          </a:p>
          <a:p>
            <a:pPr lvl="3">
              <a:defRPr sz="1800">
                <a:solidFill>
                  <a:srgbClr val="000000"/>
                </a:solidFill>
                <a:uFillTx/>
              </a:defRPr>
            </a:pPr>
            <a:r>
              <a:rPr sz="4200">
                <a:solidFill>
                  <a:srgbClr val="FFFFFF"/>
                </a:solidFill>
                <a:uFill>
                  <a:solidFill>
                    <a:srgbClr val="FFFFFF"/>
                  </a:solidFill>
                </a:uFill>
              </a:rPr>
              <a:t>Body Level Four</a:t>
            </a:r>
          </a:p>
          <a:p>
            <a:pPr lvl="4">
              <a:defRPr sz="1800">
                <a:solidFill>
                  <a:srgbClr val="000000"/>
                </a:solidFill>
                <a:uFillTx/>
              </a:defRPr>
            </a:pPr>
            <a:r>
              <a:rPr sz="4200">
                <a:solidFill>
                  <a:srgbClr val="FFFFFF"/>
                </a:solidFill>
                <a:uFill>
                  <a:solidFill>
                    <a:srgbClr val="FFFFFF"/>
                  </a:solidFill>
                </a:u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Interstitial Slide">
    <p:bg>
      <p:bgPr>
        <a:solidFill>
          <a:srgbClr val="3B599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Shape 73"/>
          <p:cNvSpPr/>
          <p:nvPr/>
        </p:nvSpPr>
        <p:spPr>
          <a:xfrm>
            <a:off x="1219200" y="0"/>
            <a:ext cx="21945600" cy="13716000"/>
          </a:xfrm>
          <a:prstGeom prst="rect">
            <a:avLst/>
          </a:prstGeom>
          <a:solidFill>
            <a:srgbClr val="375999"/>
          </a:solidFill>
          <a:ln w="342900">
            <a:solidFill>
              <a:srgbClr val="6B84B5"/>
            </a:solidFill>
            <a:miter lim="400000"/>
            <a:headEnd type="triangle"/>
          </a:ln>
        </p:spPr>
        <p:txBody>
          <a:bodyPr lIns="77152" tIns="77152" rIns="77152" bIns="77152"/>
          <a:lstStyle/>
          <a:p>
            <a:pPr lvl="0" algn="l" defTabSz="914400">
              <a:lnSpc>
                <a:spcPct val="90000"/>
              </a:lnSpc>
              <a:defRPr sz="3000">
                <a:solidFill>
                  <a:srgbClr val="000000"/>
                </a:solidFill>
                <a:latin typeface="Vista Sans OT Reg"/>
                <a:ea typeface="Vista Sans OT Reg"/>
                <a:cs typeface="Vista Sans OT Reg"/>
                <a:sym typeface="Vista Sans OT Reg"/>
              </a:defRPr>
            </a:pPr>
            <a:endParaRPr/>
          </a:p>
        </p:txBody>
      </p:sp>
      <p:pic>
        <p:nvPicPr>
          <p:cNvPr id="74" name="image2.png"/>
          <p:cNvPicPr/>
          <p:nvPr/>
        </p:nvPicPr>
        <p:blipFill>
          <a:blip r:embed="rId3">
            <a:extLst/>
          </a:blip>
          <a:stretch>
            <a:fillRect/>
          </a:stretch>
        </p:blipFill>
        <p:spPr>
          <a:xfrm>
            <a:off x="2555974" y="1173360"/>
            <a:ext cx="2807495" cy="578645"/>
          </a:xfrm>
          <a:prstGeom prst="rect">
            <a:avLst/>
          </a:prstGeom>
          <a:ln w="12700">
            <a:miter lim="400000"/>
          </a:ln>
        </p:spPr>
      </p:pic>
      <p:sp>
        <p:nvSpPr>
          <p:cNvPr id="75" name="Shape 75"/>
          <p:cNvSpPr>
            <a:spLocks noGrp="1"/>
          </p:cNvSpPr>
          <p:nvPr>
            <p:ph type="title"/>
          </p:nvPr>
        </p:nvSpPr>
        <p:spPr>
          <a:xfrm>
            <a:off x="2547937" y="2062757"/>
            <a:ext cx="19288126" cy="8818961"/>
          </a:xfrm>
          <a:prstGeom prst="rect">
            <a:avLst/>
          </a:prstGeom>
        </p:spPr>
        <p:txBody>
          <a:bodyPr lIns="64293" tIns="64293" rIns="64293" bIns="64293"/>
          <a:lstStyle>
            <a:lvl1pPr algn="l" defTabSz="914400">
              <a:lnSpc>
                <a:spcPct val="90000"/>
              </a:lnSpc>
              <a:defRPr sz="9600">
                <a:solidFill>
                  <a:srgbClr val="FFFFFF"/>
                </a:solidFill>
                <a:latin typeface="Vista Sans OT Medium"/>
                <a:ea typeface="Vista Sans OT Medium"/>
                <a:cs typeface="Vista Sans OT Medium"/>
                <a:sym typeface="Vista Sans OT Medium"/>
              </a:defRPr>
            </a:lvl1pPr>
          </a:lstStyle>
          <a:p>
            <a:pPr lvl="0">
              <a:defRPr sz="1800">
                <a:solidFill>
                  <a:srgbClr val="000000"/>
                </a:solidFill>
              </a:defRPr>
            </a:pPr>
            <a:r>
              <a:rPr sz="9600">
                <a:solidFill>
                  <a:srgbClr val="FFFFFF"/>
                </a:solidFill>
              </a:rPr>
              <a:t>Title Text</a:t>
            </a:r>
          </a:p>
        </p:txBody>
      </p:sp>
      <p:sp>
        <p:nvSpPr>
          <p:cNvPr id="76" name="Shape 76"/>
          <p:cNvSpPr>
            <a:spLocks noGrp="1"/>
          </p:cNvSpPr>
          <p:nvPr>
            <p:ph type="body" idx="1"/>
          </p:nvPr>
        </p:nvSpPr>
        <p:spPr>
          <a:xfrm>
            <a:off x="2547937" y="10881717"/>
            <a:ext cx="19266695" cy="2834283"/>
          </a:xfrm>
          <a:prstGeom prst="rect">
            <a:avLst/>
          </a:prstGeom>
        </p:spPr>
        <p:txBody>
          <a:bodyPr lIns="64293" tIns="64293" rIns="64293" bIns="64293"/>
          <a:lstStyle>
            <a:lvl1pPr algn="l" defTabSz="914400">
              <a:spcBef>
                <a:spcPts val="200"/>
              </a:spcBef>
              <a:defRPr sz="3000">
                <a:solidFill>
                  <a:srgbClr val="AFBEE3"/>
                </a:solidFill>
                <a:latin typeface="Vista Sans OT Reg"/>
                <a:ea typeface="Vista Sans OT Reg"/>
                <a:cs typeface="Vista Sans OT Reg"/>
                <a:sym typeface="Vista Sans OT Reg"/>
              </a:defRPr>
            </a:lvl1pPr>
            <a:lvl2pPr indent="0" algn="l" defTabSz="914400">
              <a:spcBef>
                <a:spcPts val="200"/>
              </a:spcBef>
              <a:defRPr sz="3000">
                <a:solidFill>
                  <a:srgbClr val="AFBEE3"/>
                </a:solidFill>
                <a:latin typeface="Vista Sans OT Reg"/>
                <a:ea typeface="Vista Sans OT Reg"/>
                <a:cs typeface="Vista Sans OT Reg"/>
                <a:sym typeface="Vista Sans OT Reg"/>
              </a:defRPr>
            </a:lvl2pPr>
            <a:lvl3pPr indent="0" algn="l" defTabSz="914400">
              <a:spcBef>
                <a:spcPts val="200"/>
              </a:spcBef>
              <a:defRPr sz="3000">
                <a:solidFill>
                  <a:srgbClr val="AFBEE3"/>
                </a:solidFill>
                <a:latin typeface="Vista Sans OT Reg"/>
                <a:ea typeface="Vista Sans OT Reg"/>
                <a:cs typeface="Vista Sans OT Reg"/>
                <a:sym typeface="Vista Sans OT Reg"/>
              </a:defRPr>
            </a:lvl3pPr>
            <a:lvl4pPr indent="0" algn="l" defTabSz="914400">
              <a:spcBef>
                <a:spcPts val="200"/>
              </a:spcBef>
              <a:defRPr sz="3000">
                <a:solidFill>
                  <a:srgbClr val="AFBEE3"/>
                </a:solidFill>
                <a:latin typeface="Vista Sans OT Reg"/>
                <a:ea typeface="Vista Sans OT Reg"/>
                <a:cs typeface="Vista Sans OT Reg"/>
                <a:sym typeface="Vista Sans OT Reg"/>
              </a:defRPr>
            </a:lvl4pPr>
            <a:lvl5pPr indent="0" algn="l" defTabSz="914400">
              <a:spcBef>
                <a:spcPts val="200"/>
              </a:spcBef>
              <a:defRPr sz="3000">
                <a:solidFill>
                  <a:srgbClr val="AFBEE3"/>
                </a:solidFill>
                <a:latin typeface="Vista Sans OT Reg"/>
                <a:ea typeface="Vista Sans OT Reg"/>
                <a:cs typeface="Vista Sans OT Reg"/>
                <a:sym typeface="Vista Sans OT Reg"/>
              </a:defRPr>
            </a:lvl5pPr>
          </a:lstStyle>
          <a:p>
            <a:pPr lvl="0">
              <a:defRPr sz="1800">
                <a:solidFill>
                  <a:srgbClr val="000000"/>
                </a:solidFill>
              </a:defRPr>
            </a:pPr>
            <a:r>
              <a:rPr sz="3000">
                <a:solidFill>
                  <a:srgbClr val="AFBEE3"/>
                </a:solidFill>
              </a:rPr>
              <a:t>Body Level One</a:t>
            </a:r>
          </a:p>
          <a:p>
            <a:pPr lvl="1">
              <a:defRPr sz="1800">
                <a:solidFill>
                  <a:srgbClr val="000000"/>
                </a:solidFill>
              </a:defRPr>
            </a:pPr>
            <a:r>
              <a:rPr sz="3000">
                <a:solidFill>
                  <a:srgbClr val="AFBEE3"/>
                </a:solidFill>
              </a:rPr>
              <a:t>Body Level Two</a:t>
            </a:r>
          </a:p>
          <a:p>
            <a:pPr lvl="2">
              <a:defRPr sz="1800">
                <a:solidFill>
                  <a:srgbClr val="000000"/>
                </a:solidFill>
              </a:defRPr>
            </a:pPr>
            <a:r>
              <a:rPr sz="3000">
                <a:solidFill>
                  <a:srgbClr val="AFBEE3"/>
                </a:solidFill>
              </a:rPr>
              <a:t>Body Level Three</a:t>
            </a:r>
          </a:p>
          <a:p>
            <a:pPr lvl="3">
              <a:defRPr sz="1800">
                <a:solidFill>
                  <a:srgbClr val="000000"/>
                </a:solidFill>
              </a:defRPr>
            </a:pPr>
            <a:r>
              <a:rPr sz="3000">
                <a:solidFill>
                  <a:srgbClr val="AFBEE3"/>
                </a:solidFill>
              </a:rPr>
              <a:t>Body Level Four</a:t>
            </a:r>
          </a:p>
          <a:p>
            <a:pPr lvl="4">
              <a:defRPr sz="1800">
                <a:solidFill>
                  <a:srgbClr val="000000"/>
                </a:solidFill>
              </a:defRPr>
            </a:pPr>
            <a:r>
              <a:rPr sz="3000">
                <a:solidFill>
                  <a:srgbClr val="AFBEE3"/>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wo Content">
    <p:bg>
      <p:bgPr>
        <a:solidFill>
          <a:srgbClr val="DFE5EF"/>
        </a:solidFill>
        <a:effectLst/>
      </p:bgPr>
    </p:bg>
    <p:spTree>
      <p:nvGrpSpPr>
        <p:cNvPr id="1" name=""/>
        <p:cNvGrpSpPr/>
        <p:nvPr/>
      </p:nvGrpSpPr>
      <p:grpSpPr>
        <a:xfrm>
          <a:off x="0" y="0"/>
          <a:ext cx="0" cy="0"/>
          <a:chOff x="0" y="0"/>
          <a:chExt cx="0" cy="0"/>
        </a:xfrm>
      </p:grpSpPr>
      <p:sp>
        <p:nvSpPr>
          <p:cNvPr id="78" name="Shape 78"/>
          <p:cNvSpPr/>
          <p:nvPr/>
        </p:nvSpPr>
        <p:spPr>
          <a:xfrm>
            <a:off x="1219200" y="0"/>
            <a:ext cx="21945600" cy="13716000"/>
          </a:xfrm>
          <a:prstGeom prst="rect">
            <a:avLst/>
          </a:prstGeom>
          <a:solidFill>
            <a:srgbClr val="DFE5EF"/>
          </a:solidFill>
          <a:ln w="342900">
            <a:solidFill>
              <a:srgbClr val="FFFFFF"/>
            </a:solidFill>
            <a:miter lim="400000"/>
            <a:headEnd type="triangle"/>
          </a:ln>
        </p:spPr>
        <p:txBody>
          <a:bodyPr lIns="77152" tIns="77152" rIns="77152" bIns="77152"/>
          <a:lstStyle/>
          <a:p>
            <a:pPr lvl="0" algn="l" defTabSz="914400">
              <a:lnSpc>
                <a:spcPct val="90000"/>
              </a:lnSpc>
              <a:defRPr sz="3000">
                <a:solidFill>
                  <a:srgbClr val="000000"/>
                </a:solidFill>
                <a:latin typeface="Vista Sans OT Reg"/>
                <a:ea typeface="Vista Sans OT Reg"/>
                <a:cs typeface="Vista Sans OT Reg"/>
                <a:sym typeface="Vista Sans OT Reg"/>
              </a:defRPr>
            </a:pPr>
            <a:endParaRPr/>
          </a:p>
        </p:txBody>
      </p:sp>
      <p:sp>
        <p:nvSpPr>
          <p:cNvPr id="79" name="Shape 79"/>
          <p:cNvSpPr>
            <a:spLocks noGrp="1"/>
          </p:cNvSpPr>
          <p:nvPr>
            <p:ph type="title"/>
          </p:nvPr>
        </p:nvSpPr>
        <p:spPr>
          <a:xfrm>
            <a:off x="2547937" y="1092993"/>
            <a:ext cx="19266695" cy="1114426"/>
          </a:xfrm>
          <a:prstGeom prst="rect">
            <a:avLst/>
          </a:prstGeom>
        </p:spPr>
        <p:txBody>
          <a:bodyPr lIns="0" tIns="0" rIns="0" bIns="0" anchor="t"/>
          <a:lstStyle>
            <a:lvl1pPr algn="l" defTabSz="914400">
              <a:lnSpc>
                <a:spcPct val="90000"/>
              </a:lnSpc>
              <a:defRPr sz="7600">
                <a:latin typeface="Vista Sans OT Medium"/>
                <a:ea typeface="Vista Sans OT Medium"/>
                <a:cs typeface="Vista Sans OT Medium"/>
                <a:sym typeface="Vista Sans OT Medium"/>
              </a:defRPr>
            </a:lvl1pPr>
          </a:lstStyle>
          <a:p>
            <a:pPr lvl="0">
              <a:defRPr sz="1800"/>
            </a:pPr>
            <a:r>
              <a:rPr sz="7600"/>
              <a:t>Title Text</a:t>
            </a:r>
          </a:p>
        </p:txBody>
      </p:sp>
      <p:sp>
        <p:nvSpPr>
          <p:cNvPr id="80" name="Shape 80"/>
          <p:cNvSpPr>
            <a:spLocks noGrp="1"/>
          </p:cNvSpPr>
          <p:nvPr>
            <p:ph type="body" idx="1"/>
          </p:nvPr>
        </p:nvSpPr>
        <p:spPr>
          <a:xfrm>
            <a:off x="2547937" y="2185987"/>
            <a:ext cx="9504760" cy="10222707"/>
          </a:xfrm>
          <a:prstGeom prst="rect">
            <a:avLst/>
          </a:prstGeom>
        </p:spPr>
        <p:txBody>
          <a:bodyPr lIns="0" tIns="0" rIns="0" bIns="0"/>
          <a:lstStyle>
            <a:lvl1pPr algn="l" defTabSz="914400">
              <a:spcBef>
                <a:spcPts val="3300"/>
              </a:spcBef>
              <a:defRPr sz="4600">
                <a:solidFill>
                  <a:srgbClr val="7183B2"/>
                </a:solidFill>
                <a:latin typeface="Vista Sans OT Medium"/>
                <a:ea typeface="Vista Sans OT Medium"/>
                <a:cs typeface="Vista Sans OT Medium"/>
                <a:sym typeface="Vista Sans OT Medium"/>
              </a:defRPr>
            </a:lvl1pPr>
            <a:lvl2pPr marL="410766" indent="-410766" algn="l" defTabSz="914400">
              <a:spcBef>
                <a:spcPts val="3300"/>
              </a:spcBef>
              <a:buSzPct val="64000"/>
              <a:buChar char="▪"/>
              <a:defRPr sz="4600">
                <a:solidFill>
                  <a:srgbClr val="7183B2"/>
                </a:solidFill>
                <a:latin typeface="Vista Sans OT Medium"/>
                <a:ea typeface="Vista Sans OT Medium"/>
                <a:cs typeface="Vista Sans OT Medium"/>
                <a:sym typeface="Vista Sans OT Medium"/>
              </a:defRPr>
            </a:lvl2pPr>
            <a:lvl3pPr marL="788987" indent="-547687" algn="l" defTabSz="914400">
              <a:spcBef>
                <a:spcPts val="3300"/>
              </a:spcBef>
              <a:buSzPct val="64000"/>
              <a:buChar char="▪"/>
              <a:defRPr sz="4600">
                <a:solidFill>
                  <a:srgbClr val="7183B2"/>
                </a:solidFill>
                <a:latin typeface="Vista Sans OT Medium"/>
                <a:ea typeface="Vista Sans OT Medium"/>
                <a:cs typeface="Vista Sans OT Medium"/>
                <a:sym typeface="Vista Sans OT Medium"/>
              </a:defRPr>
            </a:lvl3pPr>
            <a:lvl4pPr marL="959026" indent="-446263" algn="l" defTabSz="914400">
              <a:spcBef>
                <a:spcPts val="3300"/>
              </a:spcBef>
              <a:buSzPct val="54000"/>
              <a:buChar char="▪"/>
              <a:defRPr sz="4600">
                <a:solidFill>
                  <a:srgbClr val="7183B2"/>
                </a:solidFill>
                <a:latin typeface="Vista Sans OT Medium"/>
                <a:ea typeface="Vista Sans OT Medium"/>
                <a:cs typeface="Vista Sans OT Medium"/>
                <a:sym typeface="Vista Sans OT Medium"/>
              </a:defRPr>
            </a:lvl4pPr>
            <a:lvl5pPr marL="1207029" indent="-462491" algn="l" defTabSz="914400">
              <a:spcBef>
                <a:spcPts val="3300"/>
              </a:spcBef>
              <a:buSzPct val="44000"/>
              <a:buChar char="▪"/>
              <a:defRPr sz="4600">
                <a:solidFill>
                  <a:srgbClr val="7183B2"/>
                </a:solidFill>
                <a:latin typeface="Vista Sans OT Medium"/>
                <a:ea typeface="Vista Sans OT Medium"/>
                <a:cs typeface="Vista Sans OT Medium"/>
                <a:sym typeface="Vista Sans OT Medium"/>
              </a:defRPr>
            </a:lvl5pPr>
          </a:lstStyle>
          <a:p>
            <a:pPr lvl="0">
              <a:defRPr sz="1800">
                <a:solidFill>
                  <a:srgbClr val="000000"/>
                </a:solidFill>
              </a:defRPr>
            </a:pPr>
            <a:r>
              <a:rPr sz="4600">
                <a:solidFill>
                  <a:srgbClr val="7183B2"/>
                </a:solidFill>
              </a:rPr>
              <a:t>Body Level One</a:t>
            </a:r>
          </a:p>
          <a:p>
            <a:pPr lvl="1">
              <a:defRPr sz="1800">
                <a:solidFill>
                  <a:srgbClr val="000000"/>
                </a:solidFill>
              </a:defRPr>
            </a:pPr>
            <a:r>
              <a:rPr sz="4600">
                <a:solidFill>
                  <a:srgbClr val="7183B2"/>
                </a:solidFill>
              </a:rPr>
              <a:t>Body Level Two</a:t>
            </a:r>
          </a:p>
          <a:p>
            <a:pPr lvl="2">
              <a:defRPr sz="1800">
                <a:solidFill>
                  <a:srgbClr val="000000"/>
                </a:solidFill>
              </a:defRPr>
            </a:pPr>
            <a:r>
              <a:rPr sz="4600">
                <a:solidFill>
                  <a:srgbClr val="7183B2"/>
                </a:solidFill>
              </a:rPr>
              <a:t>Body Level Three</a:t>
            </a:r>
          </a:p>
          <a:p>
            <a:pPr lvl="3">
              <a:defRPr sz="1800">
                <a:solidFill>
                  <a:srgbClr val="000000"/>
                </a:solidFill>
              </a:defRPr>
            </a:pPr>
            <a:r>
              <a:rPr sz="4600">
                <a:solidFill>
                  <a:srgbClr val="7183B2"/>
                </a:solidFill>
              </a:rPr>
              <a:t>Body Level Four</a:t>
            </a:r>
          </a:p>
          <a:p>
            <a:pPr lvl="4">
              <a:defRPr sz="1800">
                <a:solidFill>
                  <a:srgbClr val="000000"/>
                </a:solidFill>
              </a:defRPr>
            </a:pPr>
            <a:r>
              <a:rPr sz="4600">
                <a:solidFill>
                  <a:srgbClr val="7183B2"/>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DFE5EF"/>
        </a:solidFill>
        <a:effectLst/>
      </p:bgPr>
    </p:bg>
    <p:spTree>
      <p:nvGrpSpPr>
        <p:cNvPr id="1" name=""/>
        <p:cNvGrpSpPr/>
        <p:nvPr/>
      </p:nvGrpSpPr>
      <p:grpSpPr>
        <a:xfrm>
          <a:off x="0" y="0"/>
          <a:ext cx="0" cy="0"/>
          <a:chOff x="0" y="0"/>
          <a:chExt cx="0" cy="0"/>
        </a:xfrm>
      </p:grpSpPr>
      <p:sp>
        <p:nvSpPr>
          <p:cNvPr id="82" name="Shape 82"/>
          <p:cNvSpPr/>
          <p:nvPr/>
        </p:nvSpPr>
        <p:spPr>
          <a:xfrm>
            <a:off x="1219200" y="0"/>
            <a:ext cx="21945600" cy="13716000"/>
          </a:xfrm>
          <a:prstGeom prst="rect">
            <a:avLst/>
          </a:prstGeom>
          <a:solidFill>
            <a:srgbClr val="DFE5EF"/>
          </a:solidFill>
          <a:ln w="342900">
            <a:solidFill>
              <a:srgbClr val="FFFFFF"/>
            </a:solidFill>
            <a:miter lim="400000"/>
            <a:headEnd type="triangle"/>
          </a:ln>
        </p:spPr>
        <p:txBody>
          <a:bodyPr lIns="77152" tIns="77152" rIns="77152" bIns="77152"/>
          <a:lstStyle/>
          <a:p>
            <a:pPr lvl="0" algn="l" defTabSz="914400">
              <a:lnSpc>
                <a:spcPct val="90000"/>
              </a:lnSpc>
              <a:defRPr sz="3000">
                <a:solidFill>
                  <a:srgbClr val="000000"/>
                </a:solidFill>
                <a:latin typeface="Vista Sans OT Reg"/>
                <a:ea typeface="Vista Sans OT Reg"/>
                <a:cs typeface="Vista Sans OT Reg"/>
                <a:sym typeface="Vista Sans OT Reg"/>
              </a:defRPr>
            </a:pPr>
            <a:endParaRPr/>
          </a:p>
        </p:txBody>
      </p:sp>
      <p:sp>
        <p:nvSpPr>
          <p:cNvPr id="83" name="Shape 83"/>
          <p:cNvSpPr>
            <a:spLocks noGrp="1"/>
          </p:cNvSpPr>
          <p:nvPr>
            <p:ph type="title"/>
          </p:nvPr>
        </p:nvSpPr>
        <p:spPr>
          <a:xfrm>
            <a:off x="2547937" y="1092993"/>
            <a:ext cx="19266695" cy="1114426"/>
          </a:xfrm>
          <a:prstGeom prst="rect">
            <a:avLst/>
          </a:prstGeom>
        </p:spPr>
        <p:txBody>
          <a:bodyPr lIns="0" tIns="0" rIns="0" bIns="0" anchor="t"/>
          <a:lstStyle>
            <a:lvl1pPr algn="l" defTabSz="914400">
              <a:lnSpc>
                <a:spcPct val="90000"/>
              </a:lnSpc>
              <a:defRPr sz="7600">
                <a:latin typeface="Vista Sans OT Medium"/>
                <a:ea typeface="Vista Sans OT Medium"/>
                <a:cs typeface="Vista Sans OT Medium"/>
                <a:sym typeface="Vista Sans OT Medium"/>
              </a:defRPr>
            </a:lvl1pPr>
          </a:lstStyle>
          <a:p>
            <a:pPr lvl="0">
              <a:defRPr sz="1800"/>
            </a:pPr>
            <a:r>
              <a:rPr sz="7600"/>
              <a:t>Title Text</a:t>
            </a:r>
          </a:p>
        </p:txBody>
      </p:sp>
      <p:sp>
        <p:nvSpPr>
          <p:cNvPr id="84" name="Shape 84"/>
          <p:cNvSpPr>
            <a:spLocks noGrp="1"/>
          </p:cNvSpPr>
          <p:nvPr>
            <p:ph type="body" idx="1"/>
          </p:nvPr>
        </p:nvSpPr>
        <p:spPr>
          <a:xfrm>
            <a:off x="2547937" y="2185987"/>
            <a:ext cx="19266695" cy="10222707"/>
          </a:xfrm>
          <a:prstGeom prst="rect">
            <a:avLst/>
          </a:prstGeom>
        </p:spPr>
        <p:txBody>
          <a:bodyPr lIns="0" tIns="0" rIns="0" bIns="0"/>
          <a:lstStyle>
            <a:lvl1pPr algn="l" defTabSz="914400">
              <a:spcBef>
                <a:spcPts val="3300"/>
              </a:spcBef>
              <a:defRPr sz="5600">
                <a:solidFill>
                  <a:srgbClr val="7183B2"/>
                </a:solidFill>
                <a:latin typeface="Vista Sans OT Medium"/>
                <a:ea typeface="Vista Sans OT Medium"/>
                <a:cs typeface="Vista Sans OT Medium"/>
                <a:sym typeface="Vista Sans OT Medium"/>
              </a:defRPr>
            </a:lvl1pPr>
            <a:lvl2pPr marL="428626" indent="-428626" algn="l" defTabSz="914400">
              <a:spcBef>
                <a:spcPts val="3300"/>
              </a:spcBef>
              <a:buSzPct val="64000"/>
              <a:buChar char="▪"/>
              <a:defRPr sz="5600">
                <a:solidFill>
                  <a:srgbClr val="7183B2"/>
                </a:solidFill>
                <a:latin typeface="Vista Sans OT Medium"/>
                <a:ea typeface="Vista Sans OT Medium"/>
                <a:cs typeface="Vista Sans OT Medium"/>
                <a:sym typeface="Vista Sans OT Medium"/>
              </a:defRPr>
            </a:lvl2pPr>
            <a:lvl3pPr marL="717550" indent="-476250" algn="l" defTabSz="914400">
              <a:spcBef>
                <a:spcPts val="3300"/>
              </a:spcBef>
              <a:buSzPct val="64000"/>
              <a:buChar char="▪"/>
              <a:defRPr sz="5600">
                <a:solidFill>
                  <a:srgbClr val="7183B2"/>
                </a:solidFill>
                <a:latin typeface="Vista Sans OT Medium"/>
                <a:ea typeface="Vista Sans OT Medium"/>
                <a:cs typeface="Vista Sans OT Medium"/>
                <a:sym typeface="Vista Sans OT Medium"/>
              </a:defRPr>
            </a:lvl3pPr>
            <a:lvl4pPr marL="888878" indent="-376115" algn="l" defTabSz="914400">
              <a:spcBef>
                <a:spcPts val="3300"/>
              </a:spcBef>
              <a:buSzPct val="54000"/>
              <a:buChar char="▪"/>
              <a:defRPr sz="5600">
                <a:solidFill>
                  <a:srgbClr val="7183B2"/>
                </a:solidFill>
                <a:latin typeface="Vista Sans OT Medium"/>
                <a:ea typeface="Vista Sans OT Medium"/>
                <a:cs typeface="Vista Sans OT Medium"/>
                <a:sym typeface="Vista Sans OT Medium"/>
              </a:defRPr>
            </a:lvl4pPr>
            <a:lvl5pPr marL="1134330" indent="-389792" algn="l" defTabSz="914400">
              <a:spcBef>
                <a:spcPts val="3300"/>
              </a:spcBef>
              <a:buSzPct val="44000"/>
              <a:buChar char="▪"/>
              <a:defRPr sz="5600">
                <a:solidFill>
                  <a:srgbClr val="7183B2"/>
                </a:solidFill>
                <a:latin typeface="Vista Sans OT Medium"/>
                <a:ea typeface="Vista Sans OT Medium"/>
                <a:cs typeface="Vista Sans OT Medium"/>
                <a:sym typeface="Vista Sans OT Medium"/>
              </a:defRPr>
            </a:lvl5pPr>
          </a:lstStyle>
          <a:p>
            <a:pPr lvl="0">
              <a:defRPr sz="1800">
                <a:solidFill>
                  <a:srgbClr val="000000"/>
                </a:solidFill>
              </a:defRPr>
            </a:pPr>
            <a:r>
              <a:rPr sz="5600">
                <a:solidFill>
                  <a:srgbClr val="7183B2"/>
                </a:solidFill>
              </a:rPr>
              <a:t>Body Level One</a:t>
            </a:r>
          </a:p>
          <a:p>
            <a:pPr lvl="1">
              <a:defRPr sz="1800">
                <a:solidFill>
                  <a:srgbClr val="000000"/>
                </a:solidFill>
              </a:defRPr>
            </a:pPr>
            <a:r>
              <a:rPr sz="5600">
                <a:solidFill>
                  <a:srgbClr val="7183B2"/>
                </a:solidFill>
              </a:rPr>
              <a:t>Body Level Two</a:t>
            </a:r>
          </a:p>
          <a:p>
            <a:pPr lvl="2">
              <a:defRPr sz="1800">
                <a:solidFill>
                  <a:srgbClr val="000000"/>
                </a:solidFill>
              </a:defRPr>
            </a:pPr>
            <a:r>
              <a:rPr sz="5600">
                <a:solidFill>
                  <a:srgbClr val="7183B2"/>
                </a:solidFill>
              </a:rPr>
              <a:t>Body Level Three</a:t>
            </a:r>
          </a:p>
          <a:p>
            <a:pPr lvl="3">
              <a:defRPr sz="1800">
                <a:solidFill>
                  <a:srgbClr val="000000"/>
                </a:solidFill>
              </a:defRPr>
            </a:pPr>
            <a:r>
              <a:rPr sz="5600">
                <a:solidFill>
                  <a:srgbClr val="7183B2"/>
                </a:solidFill>
              </a:rPr>
              <a:t>Body Level Four</a:t>
            </a:r>
          </a:p>
          <a:p>
            <a:pPr lvl="4">
              <a:defRPr sz="1800">
                <a:solidFill>
                  <a:srgbClr val="000000"/>
                </a:solidFill>
              </a:defRPr>
            </a:pPr>
            <a:r>
              <a:rPr sz="5600">
                <a:solidFill>
                  <a:srgbClr val="7183B2"/>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nterstitial Slide">
    <p:bg>
      <p:bgPr>
        <a:solidFill>
          <a:srgbClr val="3B5998"/>
        </a:solidFill>
        <a:effectLst/>
      </p:bgPr>
    </p:bg>
    <p:spTree>
      <p:nvGrpSpPr>
        <p:cNvPr id="1" name=""/>
        <p:cNvGrpSpPr/>
        <p:nvPr/>
      </p:nvGrpSpPr>
      <p:grpSpPr>
        <a:xfrm>
          <a:off x="0" y="0"/>
          <a:ext cx="0" cy="0"/>
          <a:chOff x="0" y="0"/>
          <a:chExt cx="0" cy="0"/>
        </a:xfrm>
      </p:grpSpPr>
      <p:pic>
        <p:nvPicPr>
          <p:cNvPr id="86" name="2.jpg"/>
          <p:cNvPicPr/>
          <p:nvPr/>
        </p:nvPicPr>
        <p:blipFill>
          <a:blip r:embed="rId2">
            <a:extLst/>
          </a:blip>
          <a:stretch>
            <a:fillRect/>
          </a:stretch>
        </p:blipFill>
        <p:spPr>
          <a:xfrm>
            <a:off x="-114310" y="-72336"/>
            <a:ext cx="24641195" cy="13860672"/>
          </a:xfrm>
          <a:prstGeom prst="rect">
            <a:avLst/>
          </a:prstGeom>
          <a:ln w="25400">
            <a:rou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with bullets">
    <p:bg>
      <p:bgPr>
        <a:solidFill>
          <a:srgbClr val="3B5998"/>
        </a:solid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xfrm>
            <a:off x="3962400" y="549275"/>
            <a:ext cx="16459200" cy="1714500"/>
          </a:xfrm>
          <a:prstGeom prst="rect">
            <a:avLst/>
          </a:prstGeom>
        </p:spPr>
        <p:txBody>
          <a:bodyPr lIns="0" tIns="0" rIns="0" bIns="0" anchor="t">
            <a:normAutofit/>
          </a:bodyPr>
          <a:lstStyle>
            <a:lvl1pPr marL="27093" marR="27093" algn="l" defTabSz="609600">
              <a:lnSpc>
                <a:spcPct val="90000"/>
              </a:lnSpc>
              <a:defRPr sz="10200">
                <a:solidFill>
                  <a:srgbClr val="FFFFFF"/>
                </a:solidFill>
                <a:uFill>
                  <a:solidFill>
                    <a:srgbClr val="FFFFFF"/>
                  </a:solidFill>
                </a:uFill>
                <a:latin typeface="Vista Sans OT Medium"/>
                <a:ea typeface="Vista Sans OT Medium"/>
                <a:cs typeface="Vista Sans OT Medium"/>
                <a:sym typeface="Vista Sans OT Medium"/>
              </a:defRPr>
            </a:lvl1pPr>
          </a:lstStyle>
          <a:p>
            <a:pPr lvl="0">
              <a:defRPr sz="1800">
                <a:solidFill>
                  <a:srgbClr val="000000"/>
                </a:solidFill>
                <a:uFillTx/>
              </a:defRPr>
            </a:pPr>
            <a:r>
              <a:rPr sz="10200">
                <a:solidFill>
                  <a:srgbClr val="FFFFFF"/>
                </a:solidFill>
                <a:uFill>
                  <a:solidFill>
                    <a:srgbClr val="FFFFFF"/>
                  </a:solidFill>
                </a:uFill>
              </a:rPr>
              <a:t>Title Text</a:t>
            </a:r>
          </a:p>
        </p:txBody>
      </p:sp>
      <p:sp>
        <p:nvSpPr>
          <p:cNvPr id="89" name="Shape 89"/>
          <p:cNvSpPr>
            <a:spLocks noGrp="1"/>
          </p:cNvSpPr>
          <p:nvPr>
            <p:ph type="body" idx="1"/>
          </p:nvPr>
        </p:nvSpPr>
        <p:spPr>
          <a:xfrm>
            <a:off x="3962400" y="2762250"/>
            <a:ext cx="16478250" cy="9144000"/>
          </a:xfrm>
          <a:prstGeom prst="rect">
            <a:avLst/>
          </a:prstGeom>
        </p:spPr>
        <p:txBody>
          <a:bodyPr lIns="0" tIns="0" rIns="0" bIns="0">
            <a:normAutofit/>
          </a:bodyPr>
          <a:lstStyle>
            <a:lvl1pPr marL="27093" marR="27093" algn="l" defTabSz="609600">
              <a:lnSpc>
                <a:spcPct val="110000"/>
              </a:lnSpc>
              <a:spcBef>
                <a:spcPts val="1000"/>
              </a:spcBef>
              <a:defRPr sz="6000">
                <a:solidFill>
                  <a:srgbClr val="FFFFFF"/>
                </a:solidFill>
                <a:uFill>
                  <a:solidFill>
                    <a:srgbClr val="FFFFFF"/>
                  </a:solidFill>
                </a:uFill>
                <a:latin typeface="Vista Sans OT Reg"/>
                <a:ea typeface="Vista Sans OT Reg"/>
                <a:cs typeface="Vista Sans OT Reg"/>
                <a:sym typeface="Vista Sans OT Reg"/>
              </a:defRPr>
            </a:lvl1pPr>
            <a:lvl2pPr marL="635946" marR="27093" indent="-354852" algn="l" defTabSz="609600">
              <a:lnSpc>
                <a:spcPct val="110000"/>
              </a:lnSpc>
              <a:spcBef>
                <a:spcPts val="1000"/>
              </a:spcBef>
              <a:buClr>
                <a:srgbClr val="BCDDF1"/>
              </a:buClr>
              <a:buSzPct val="125000"/>
              <a:buChar char="•"/>
              <a:defRPr sz="5000">
                <a:solidFill>
                  <a:srgbClr val="FFFFFF"/>
                </a:solidFill>
                <a:uFill>
                  <a:solidFill>
                    <a:srgbClr val="FFFFFF"/>
                  </a:solidFill>
                </a:uFill>
                <a:latin typeface="Vista Sans OT Reg"/>
                <a:ea typeface="Vista Sans OT Reg"/>
                <a:cs typeface="Vista Sans OT Reg"/>
                <a:sym typeface="Vista Sans OT Reg"/>
              </a:defRPr>
            </a:lvl2pPr>
            <a:lvl3pPr marL="9144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3pPr>
            <a:lvl4pPr marL="11938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4pPr>
            <a:lvl5pPr marL="14732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5pPr>
          </a:lstStyle>
          <a:p>
            <a:pPr lvl="0">
              <a:defRPr sz="1800">
                <a:solidFill>
                  <a:srgbClr val="000000"/>
                </a:solidFill>
                <a:uFillTx/>
              </a:defRPr>
            </a:pPr>
            <a:r>
              <a:rPr sz="6000">
                <a:solidFill>
                  <a:srgbClr val="FFFFFF"/>
                </a:solidFill>
                <a:uFill>
                  <a:solidFill>
                    <a:srgbClr val="FFFFFF"/>
                  </a:solidFill>
                </a:uFill>
              </a:rPr>
              <a:t>Body Level One</a:t>
            </a:r>
          </a:p>
          <a:p>
            <a:pPr lvl="1">
              <a:defRPr sz="1800">
                <a:solidFill>
                  <a:srgbClr val="000000"/>
                </a:solidFill>
                <a:uFillTx/>
              </a:defRPr>
            </a:pPr>
            <a:r>
              <a:rPr sz="5000">
                <a:solidFill>
                  <a:srgbClr val="FFFFFF"/>
                </a:solidFill>
                <a:uFill>
                  <a:solidFill>
                    <a:srgbClr val="FFFFFF"/>
                  </a:solidFill>
                </a:uFill>
              </a:rPr>
              <a:t>Body Level Two</a:t>
            </a:r>
          </a:p>
          <a:p>
            <a:pPr lvl="2">
              <a:defRPr sz="1800">
                <a:solidFill>
                  <a:srgbClr val="000000"/>
                </a:solidFill>
                <a:uFillTx/>
              </a:defRPr>
            </a:pPr>
            <a:r>
              <a:rPr sz="4400">
                <a:solidFill>
                  <a:srgbClr val="FFFFFF"/>
                </a:solidFill>
                <a:uFill>
                  <a:solidFill>
                    <a:srgbClr val="FFFFFF"/>
                  </a:solidFill>
                </a:uFill>
              </a:rPr>
              <a:t>Body Level Three</a:t>
            </a:r>
          </a:p>
          <a:p>
            <a:pPr lvl="3">
              <a:defRPr sz="1800">
                <a:solidFill>
                  <a:srgbClr val="000000"/>
                </a:solidFill>
                <a:uFillTx/>
              </a:defRPr>
            </a:pPr>
            <a:r>
              <a:rPr sz="4400">
                <a:solidFill>
                  <a:srgbClr val="FFFFFF"/>
                </a:solidFill>
                <a:uFill>
                  <a:solidFill>
                    <a:srgbClr val="FFFFFF"/>
                  </a:solidFill>
                </a:uFill>
              </a:rPr>
              <a:t>Body Level Four</a:t>
            </a:r>
          </a:p>
          <a:p>
            <a:pPr lvl="4">
              <a:defRPr sz="1800">
                <a:solidFill>
                  <a:srgbClr val="000000"/>
                </a:solidFill>
                <a:uFillTx/>
              </a:defRPr>
            </a:pPr>
            <a:r>
              <a:rPr sz="4400">
                <a:solidFill>
                  <a:srgbClr val="FFFFFF"/>
                </a:solidFill>
                <a:uFill>
                  <a:solidFill>
                    <a:srgbClr val="FFFFFF"/>
                  </a:solidFill>
                </a:u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with Sub header">
    <p:bg>
      <p:bgPr>
        <a:solidFill>
          <a:srgbClr val="3B5998"/>
        </a:solidFill>
        <a:effectLst/>
      </p:bgPr>
    </p:bg>
    <p:spTree>
      <p:nvGrpSpPr>
        <p:cNvPr id="1" name=""/>
        <p:cNvGrpSpPr/>
        <p:nvPr/>
      </p:nvGrpSpPr>
      <p:grpSpPr>
        <a:xfrm>
          <a:off x="0" y="0"/>
          <a:ext cx="0" cy="0"/>
          <a:chOff x="0" y="0"/>
          <a:chExt cx="0" cy="0"/>
        </a:xfrm>
      </p:grpSpPr>
      <p:sp>
        <p:nvSpPr>
          <p:cNvPr id="91" name="Shape 91"/>
          <p:cNvSpPr>
            <a:spLocks noGrp="1"/>
          </p:cNvSpPr>
          <p:nvPr>
            <p:ph type="title"/>
          </p:nvPr>
        </p:nvSpPr>
        <p:spPr>
          <a:xfrm>
            <a:off x="3962400" y="549275"/>
            <a:ext cx="16459200" cy="1714500"/>
          </a:xfrm>
          <a:prstGeom prst="rect">
            <a:avLst/>
          </a:prstGeom>
        </p:spPr>
        <p:txBody>
          <a:bodyPr lIns="0" tIns="0" rIns="0" bIns="0" anchor="t">
            <a:normAutofit/>
          </a:bodyPr>
          <a:lstStyle>
            <a:lvl1pPr marL="27093" marR="27093" algn="l" defTabSz="609600">
              <a:lnSpc>
                <a:spcPct val="90000"/>
              </a:lnSpc>
              <a:defRPr sz="10200">
                <a:solidFill>
                  <a:srgbClr val="FFFFFF"/>
                </a:solidFill>
                <a:uFill>
                  <a:solidFill>
                    <a:srgbClr val="FFFFFF"/>
                  </a:solidFill>
                </a:uFill>
                <a:latin typeface="Vista Sans OT Medium"/>
                <a:ea typeface="Vista Sans OT Medium"/>
                <a:cs typeface="Vista Sans OT Medium"/>
                <a:sym typeface="Vista Sans OT Medium"/>
              </a:defRPr>
            </a:lvl1pPr>
          </a:lstStyle>
          <a:p>
            <a:pPr lvl="0">
              <a:defRPr sz="1800">
                <a:solidFill>
                  <a:srgbClr val="000000"/>
                </a:solidFill>
                <a:uFillTx/>
              </a:defRPr>
            </a:pPr>
            <a:r>
              <a:rPr sz="10200">
                <a:solidFill>
                  <a:srgbClr val="FFFFFF"/>
                </a:solidFill>
                <a:uFill>
                  <a:solidFill>
                    <a:srgbClr val="FFFFFF"/>
                  </a:solidFill>
                </a:uFill>
              </a:rPr>
              <a:t>Title Text</a:t>
            </a:r>
          </a:p>
        </p:txBody>
      </p:sp>
      <p:sp>
        <p:nvSpPr>
          <p:cNvPr id="92" name="Shape 92"/>
          <p:cNvSpPr>
            <a:spLocks noGrp="1"/>
          </p:cNvSpPr>
          <p:nvPr>
            <p:ph type="body" idx="1"/>
          </p:nvPr>
        </p:nvSpPr>
        <p:spPr>
          <a:xfrm>
            <a:off x="3962400" y="3924300"/>
            <a:ext cx="16478250" cy="9144000"/>
          </a:xfrm>
          <a:prstGeom prst="rect">
            <a:avLst/>
          </a:prstGeom>
        </p:spPr>
        <p:txBody>
          <a:bodyPr lIns="0" tIns="0" rIns="0" bIns="0">
            <a:normAutofit/>
          </a:bodyPr>
          <a:lstStyle>
            <a:lvl1pPr marL="27093" marR="27093" algn="l" defTabSz="609600">
              <a:lnSpc>
                <a:spcPct val="110000"/>
              </a:lnSpc>
              <a:spcBef>
                <a:spcPts val="1000"/>
              </a:spcBef>
              <a:defRPr sz="6000">
                <a:solidFill>
                  <a:srgbClr val="FFFFFF"/>
                </a:solidFill>
                <a:uFill>
                  <a:solidFill>
                    <a:srgbClr val="FFFFFF"/>
                  </a:solidFill>
                </a:uFill>
                <a:latin typeface="Vista Sans OT Reg"/>
                <a:ea typeface="Vista Sans OT Reg"/>
                <a:cs typeface="Vista Sans OT Reg"/>
                <a:sym typeface="Vista Sans OT Reg"/>
              </a:defRPr>
            </a:lvl1pPr>
            <a:lvl2pPr marL="635946" marR="27093" indent="-354852" algn="l" defTabSz="609600">
              <a:lnSpc>
                <a:spcPct val="110000"/>
              </a:lnSpc>
              <a:spcBef>
                <a:spcPts val="1000"/>
              </a:spcBef>
              <a:buClr>
                <a:srgbClr val="BCDDF1"/>
              </a:buClr>
              <a:buSzPct val="125000"/>
              <a:buChar char="•"/>
              <a:defRPr sz="5000">
                <a:solidFill>
                  <a:srgbClr val="FFFFFF"/>
                </a:solidFill>
                <a:uFill>
                  <a:solidFill>
                    <a:srgbClr val="FFFFFF"/>
                  </a:solidFill>
                </a:uFill>
                <a:latin typeface="Vista Sans OT Reg"/>
                <a:ea typeface="Vista Sans OT Reg"/>
                <a:cs typeface="Vista Sans OT Reg"/>
                <a:sym typeface="Vista Sans OT Reg"/>
              </a:defRPr>
            </a:lvl2pPr>
            <a:lvl3pPr marL="9144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3pPr>
            <a:lvl4pPr marL="11938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4pPr>
            <a:lvl5pPr marL="14732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5pPr>
          </a:lstStyle>
          <a:p>
            <a:pPr lvl="0">
              <a:defRPr sz="1800">
                <a:solidFill>
                  <a:srgbClr val="000000"/>
                </a:solidFill>
                <a:uFillTx/>
              </a:defRPr>
            </a:pPr>
            <a:r>
              <a:rPr sz="6000">
                <a:solidFill>
                  <a:srgbClr val="FFFFFF"/>
                </a:solidFill>
                <a:uFill>
                  <a:solidFill>
                    <a:srgbClr val="FFFFFF"/>
                  </a:solidFill>
                </a:uFill>
              </a:rPr>
              <a:t>Body Level One</a:t>
            </a:r>
          </a:p>
          <a:p>
            <a:pPr lvl="1">
              <a:defRPr sz="1800">
                <a:solidFill>
                  <a:srgbClr val="000000"/>
                </a:solidFill>
                <a:uFillTx/>
              </a:defRPr>
            </a:pPr>
            <a:r>
              <a:rPr sz="5000">
                <a:solidFill>
                  <a:srgbClr val="FFFFFF"/>
                </a:solidFill>
                <a:uFill>
                  <a:solidFill>
                    <a:srgbClr val="FFFFFF"/>
                  </a:solidFill>
                </a:uFill>
              </a:rPr>
              <a:t>Body Level Two</a:t>
            </a:r>
          </a:p>
          <a:p>
            <a:pPr lvl="2">
              <a:defRPr sz="1800">
                <a:solidFill>
                  <a:srgbClr val="000000"/>
                </a:solidFill>
                <a:uFillTx/>
              </a:defRPr>
            </a:pPr>
            <a:r>
              <a:rPr sz="4400">
                <a:solidFill>
                  <a:srgbClr val="FFFFFF"/>
                </a:solidFill>
                <a:uFill>
                  <a:solidFill>
                    <a:srgbClr val="FFFFFF"/>
                  </a:solidFill>
                </a:uFill>
              </a:rPr>
              <a:t>Body Level Three</a:t>
            </a:r>
          </a:p>
          <a:p>
            <a:pPr lvl="3">
              <a:defRPr sz="1800">
                <a:solidFill>
                  <a:srgbClr val="000000"/>
                </a:solidFill>
                <a:uFillTx/>
              </a:defRPr>
            </a:pPr>
            <a:r>
              <a:rPr sz="4400">
                <a:solidFill>
                  <a:srgbClr val="FFFFFF"/>
                </a:solidFill>
                <a:uFill>
                  <a:solidFill>
                    <a:srgbClr val="FFFFFF"/>
                  </a:solidFill>
                </a:uFill>
              </a:rPr>
              <a:t>Body Level Four</a:t>
            </a:r>
          </a:p>
          <a:p>
            <a:pPr lvl="4">
              <a:defRPr sz="1800">
                <a:solidFill>
                  <a:srgbClr val="000000"/>
                </a:solidFill>
                <a:uFillTx/>
              </a:defRPr>
            </a:pPr>
            <a:r>
              <a:rPr sz="4400">
                <a:solidFill>
                  <a:srgbClr val="FFFFFF"/>
                </a:solidFill>
                <a:uFill>
                  <a:solidFill>
                    <a:srgbClr val="FFFFFF"/>
                  </a:solidFill>
                </a:u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000000"/>
        </a:soli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1778000" y="4533900"/>
            <a:ext cx="20828000" cy="4648200"/>
          </a:xfrm>
          <a:prstGeom prst="rect">
            <a:avLst/>
          </a:prstGeom>
        </p:spPr>
        <p:txBody>
          <a:bodyPr lIns="0" tIns="0" rIns="0" bIns="0">
            <a:normAutofit/>
          </a:bodyPr>
          <a:lstStyle>
            <a:lvl1pPr defTabSz="825500">
              <a:defRPr sz="11200">
                <a:solidFill>
                  <a:srgbClr val="FFFFFF"/>
                </a:solidFill>
                <a:latin typeface="+mn-lt"/>
                <a:ea typeface="+mn-ea"/>
                <a:cs typeface="+mn-cs"/>
                <a:sym typeface="Helvetica Light"/>
              </a:defRPr>
            </a:lvl1pPr>
          </a:lstStyle>
          <a:p>
            <a:pPr lvl="0">
              <a:defRPr sz="1800">
                <a:solidFill>
                  <a:srgbClr val="000000"/>
                </a:solidFill>
              </a:defRPr>
            </a:pPr>
            <a:r>
              <a:rPr sz="11200">
                <a:solidFill>
                  <a:srgbClr val="FFFFFF"/>
                </a:solidFill>
              </a:rPr>
              <a:t>Title Text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SLIDE">
    <p:bg>
      <p:bgPr>
        <a:solidFill>
          <a:srgbClr val="3B5998"/>
        </a:solidFill>
        <a:effectLst/>
      </p:bgPr>
    </p:bg>
    <p:spTree>
      <p:nvGrpSpPr>
        <p:cNvPr id="1" name=""/>
        <p:cNvGrpSpPr/>
        <p:nvPr/>
      </p:nvGrpSpPr>
      <p:grpSpPr>
        <a:xfrm>
          <a:off x="0" y="0"/>
          <a:ext cx="0" cy="0"/>
          <a:chOff x="0" y="0"/>
          <a:chExt cx="0" cy="0"/>
        </a:xfrm>
      </p:grpSpPr>
      <p:pic>
        <p:nvPicPr>
          <p:cNvPr id="94" name="droppedImage.pdf"/>
          <p:cNvPicPr/>
          <p:nvPr/>
        </p:nvPicPr>
        <p:blipFill>
          <a:blip r:embed="rId2">
            <a:extLst/>
          </a:blip>
          <a:stretch>
            <a:fillRect/>
          </a:stretch>
        </p:blipFill>
        <p:spPr>
          <a:xfrm>
            <a:off x="17690445" y="10412624"/>
            <a:ext cx="2152763" cy="442914"/>
          </a:xfrm>
          <a:prstGeom prst="rect">
            <a:avLst/>
          </a:prstGeom>
          <a:ln w="12700">
            <a:miter lim="400000"/>
          </a:ln>
        </p:spPr>
      </p:pic>
      <p:pic>
        <p:nvPicPr>
          <p:cNvPr id="95" name="droppedImage.pdf"/>
          <p:cNvPicPr/>
          <p:nvPr/>
        </p:nvPicPr>
        <p:blipFill>
          <a:blip r:embed="rId3">
            <a:alphaModFix amt="34000"/>
            <a:extLst/>
          </a:blip>
          <a:stretch>
            <a:fillRect/>
          </a:stretch>
        </p:blipFill>
        <p:spPr>
          <a:xfrm>
            <a:off x="13935075" y="3576685"/>
            <a:ext cx="19373850" cy="19597642"/>
          </a:xfrm>
          <a:prstGeom prst="rect">
            <a:avLst/>
          </a:prstGeom>
          <a:ln w="25400">
            <a:rou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with bullets">
    <p:bg>
      <p:bgPr>
        <a:solidFill>
          <a:srgbClr val="3B5998"/>
        </a:solidFill>
        <a:effectLst/>
      </p:bgPr>
    </p:bg>
    <p:spTree>
      <p:nvGrpSpPr>
        <p:cNvPr id="1" name=""/>
        <p:cNvGrpSpPr/>
        <p:nvPr/>
      </p:nvGrpSpPr>
      <p:grpSpPr>
        <a:xfrm>
          <a:off x="0" y="0"/>
          <a:ext cx="0" cy="0"/>
          <a:chOff x="0" y="0"/>
          <a:chExt cx="0" cy="0"/>
        </a:xfrm>
      </p:grpSpPr>
      <p:sp>
        <p:nvSpPr>
          <p:cNvPr id="97" name="Shape 97"/>
          <p:cNvSpPr>
            <a:spLocks noGrp="1"/>
          </p:cNvSpPr>
          <p:nvPr>
            <p:ph type="title"/>
          </p:nvPr>
        </p:nvSpPr>
        <p:spPr>
          <a:xfrm>
            <a:off x="3962400" y="2126456"/>
            <a:ext cx="16459200" cy="1285876"/>
          </a:xfrm>
          <a:prstGeom prst="rect">
            <a:avLst/>
          </a:prstGeom>
        </p:spPr>
        <p:txBody>
          <a:bodyPr lIns="0" tIns="0" rIns="0" bIns="0" anchor="t">
            <a:normAutofit/>
          </a:bodyPr>
          <a:lstStyle>
            <a:lvl1pPr marL="27093" marR="27093" algn="l" defTabSz="609600">
              <a:lnSpc>
                <a:spcPct val="90000"/>
              </a:lnSpc>
              <a:defRPr sz="10200">
                <a:solidFill>
                  <a:srgbClr val="FFFFFF"/>
                </a:solidFill>
                <a:uFill>
                  <a:solidFill>
                    <a:srgbClr val="FFFFFF"/>
                  </a:solidFill>
                </a:uFill>
                <a:latin typeface="Vista Sans OT Medium"/>
                <a:ea typeface="Vista Sans OT Medium"/>
                <a:cs typeface="Vista Sans OT Medium"/>
                <a:sym typeface="Vista Sans OT Medium"/>
              </a:defRPr>
            </a:lvl1pPr>
          </a:lstStyle>
          <a:p>
            <a:pPr lvl="0">
              <a:defRPr sz="1800">
                <a:solidFill>
                  <a:srgbClr val="000000"/>
                </a:solidFill>
                <a:uFillTx/>
              </a:defRPr>
            </a:pPr>
            <a:r>
              <a:rPr sz="10200">
                <a:solidFill>
                  <a:srgbClr val="FFFFFF"/>
                </a:solidFill>
                <a:uFill>
                  <a:solidFill>
                    <a:srgbClr val="FFFFFF"/>
                  </a:solidFill>
                </a:uFill>
              </a:rPr>
              <a:t>Title Text</a:t>
            </a:r>
          </a:p>
        </p:txBody>
      </p:sp>
      <p:sp>
        <p:nvSpPr>
          <p:cNvPr id="98" name="Shape 98"/>
          <p:cNvSpPr>
            <a:spLocks noGrp="1"/>
          </p:cNvSpPr>
          <p:nvPr>
            <p:ph type="body" idx="1"/>
          </p:nvPr>
        </p:nvSpPr>
        <p:spPr>
          <a:xfrm>
            <a:off x="3962400" y="3786187"/>
            <a:ext cx="16473488" cy="6858001"/>
          </a:xfrm>
          <a:prstGeom prst="rect">
            <a:avLst/>
          </a:prstGeom>
        </p:spPr>
        <p:txBody>
          <a:bodyPr lIns="0" tIns="0" rIns="0" bIns="0">
            <a:normAutofit/>
          </a:bodyPr>
          <a:lstStyle>
            <a:lvl1pPr marL="27093" marR="27093" algn="l" defTabSz="609600">
              <a:lnSpc>
                <a:spcPct val="110000"/>
              </a:lnSpc>
              <a:spcBef>
                <a:spcPts val="1000"/>
              </a:spcBef>
              <a:defRPr sz="6000">
                <a:solidFill>
                  <a:srgbClr val="FFFFFF"/>
                </a:solidFill>
                <a:uFill>
                  <a:solidFill>
                    <a:srgbClr val="FFFFFF"/>
                  </a:solidFill>
                </a:uFill>
                <a:latin typeface="Vista Sans OT Reg"/>
                <a:ea typeface="Vista Sans OT Reg"/>
                <a:cs typeface="Vista Sans OT Reg"/>
                <a:sym typeface="Vista Sans OT Reg"/>
              </a:defRPr>
            </a:lvl1pPr>
            <a:lvl2pPr marL="635946" marR="27093" indent="-354852" algn="l" defTabSz="609600">
              <a:lnSpc>
                <a:spcPct val="110000"/>
              </a:lnSpc>
              <a:spcBef>
                <a:spcPts val="1000"/>
              </a:spcBef>
              <a:buClr>
                <a:srgbClr val="BCDDF1"/>
              </a:buClr>
              <a:buSzPct val="125000"/>
              <a:buChar char="•"/>
              <a:defRPr sz="5000">
                <a:solidFill>
                  <a:srgbClr val="FFFFFF"/>
                </a:solidFill>
                <a:uFill>
                  <a:solidFill>
                    <a:srgbClr val="FFFFFF"/>
                  </a:solidFill>
                </a:uFill>
                <a:latin typeface="Vista Sans OT Reg"/>
                <a:ea typeface="Vista Sans OT Reg"/>
                <a:cs typeface="Vista Sans OT Reg"/>
                <a:sym typeface="Vista Sans OT Reg"/>
              </a:defRPr>
            </a:lvl2pPr>
            <a:lvl3pPr marL="9144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3pPr>
            <a:lvl4pPr marL="11938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4pPr>
            <a:lvl5pPr marL="14732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5pPr>
          </a:lstStyle>
          <a:p>
            <a:pPr lvl="0">
              <a:defRPr sz="1800">
                <a:solidFill>
                  <a:srgbClr val="000000"/>
                </a:solidFill>
                <a:uFillTx/>
              </a:defRPr>
            </a:pPr>
            <a:r>
              <a:rPr sz="6000">
                <a:solidFill>
                  <a:srgbClr val="FFFFFF"/>
                </a:solidFill>
                <a:uFill>
                  <a:solidFill>
                    <a:srgbClr val="FFFFFF"/>
                  </a:solidFill>
                </a:uFill>
              </a:rPr>
              <a:t>Body Level One</a:t>
            </a:r>
          </a:p>
          <a:p>
            <a:pPr lvl="1">
              <a:defRPr sz="1800">
                <a:solidFill>
                  <a:srgbClr val="000000"/>
                </a:solidFill>
                <a:uFillTx/>
              </a:defRPr>
            </a:pPr>
            <a:r>
              <a:rPr sz="5000">
                <a:solidFill>
                  <a:srgbClr val="FFFFFF"/>
                </a:solidFill>
                <a:uFill>
                  <a:solidFill>
                    <a:srgbClr val="FFFFFF"/>
                  </a:solidFill>
                </a:uFill>
              </a:rPr>
              <a:t>Body Level Two</a:t>
            </a:r>
          </a:p>
          <a:p>
            <a:pPr lvl="2">
              <a:defRPr sz="1800">
                <a:solidFill>
                  <a:srgbClr val="000000"/>
                </a:solidFill>
                <a:uFillTx/>
              </a:defRPr>
            </a:pPr>
            <a:r>
              <a:rPr sz="4400">
                <a:solidFill>
                  <a:srgbClr val="FFFFFF"/>
                </a:solidFill>
                <a:uFill>
                  <a:solidFill>
                    <a:srgbClr val="FFFFFF"/>
                  </a:solidFill>
                </a:uFill>
              </a:rPr>
              <a:t>Body Level Three</a:t>
            </a:r>
          </a:p>
          <a:p>
            <a:pPr lvl="3">
              <a:defRPr sz="1800">
                <a:solidFill>
                  <a:srgbClr val="000000"/>
                </a:solidFill>
                <a:uFillTx/>
              </a:defRPr>
            </a:pPr>
            <a:r>
              <a:rPr sz="4400">
                <a:solidFill>
                  <a:srgbClr val="FFFFFF"/>
                </a:solidFill>
                <a:uFill>
                  <a:solidFill>
                    <a:srgbClr val="FFFFFF"/>
                  </a:solidFill>
                </a:uFill>
              </a:rPr>
              <a:t>Body Level Four</a:t>
            </a:r>
          </a:p>
          <a:p>
            <a:pPr lvl="4">
              <a:defRPr sz="1800">
                <a:solidFill>
                  <a:srgbClr val="000000"/>
                </a:solidFill>
                <a:uFillTx/>
              </a:defRPr>
            </a:pPr>
            <a:r>
              <a:rPr sz="4400">
                <a:solidFill>
                  <a:srgbClr val="FFFFFF"/>
                </a:solidFill>
                <a:uFill>
                  <a:solidFill>
                    <a:srgbClr val="FFFFFF"/>
                  </a:solidFill>
                </a:u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ullet &amp; Subtitle copy">
    <p:bg>
      <p:bgPr>
        <a:solidFill>
          <a:srgbClr val="FFFFFF"/>
        </a:solidFill>
        <a:effectLst/>
      </p:bgPr>
    </p:bg>
    <p:spTree>
      <p:nvGrpSpPr>
        <p:cNvPr id="1" name=""/>
        <p:cNvGrpSpPr/>
        <p:nvPr/>
      </p:nvGrpSpPr>
      <p:grpSpPr>
        <a:xfrm>
          <a:off x="0" y="0"/>
          <a:ext cx="0" cy="0"/>
          <a:chOff x="0" y="0"/>
          <a:chExt cx="0" cy="0"/>
        </a:xfrm>
      </p:grpSpPr>
      <p:pic>
        <p:nvPicPr>
          <p:cNvPr id="100" name="Open_Compute_Summit_Template.001.jpg"/>
          <p:cNvPicPr/>
          <p:nvPr/>
        </p:nvPicPr>
        <p:blipFill>
          <a:blip r:embed="rId2">
            <a:extLst/>
          </a:blip>
          <a:stretch>
            <a:fillRect/>
          </a:stretch>
        </p:blipFill>
        <p:spPr>
          <a:xfrm>
            <a:off x="3048000" y="1714500"/>
            <a:ext cx="18288000" cy="10287000"/>
          </a:xfrm>
          <a:prstGeom prst="rect">
            <a:avLst/>
          </a:prstGeom>
          <a:ln w="12700">
            <a:miter lim="400000"/>
          </a:ln>
        </p:spPr>
      </p:pic>
      <p:sp>
        <p:nvSpPr>
          <p:cNvPr id="101" name="Shape 101"/>
          <p:cNvSpPr>
            <a:spLocks noGrp="1"/>
          </p:cNvSpPr>
          <p:nvPr>
            <p:ph type="title"/>
          </p:nvPr>
        </p:nvSpPr>
        <p:spPr>
          <a:xfrm>
            <a:off x="4162425" y="2557462"/>
            <a:ext cx="16059150" cy="942976"/>
          </a:xfrm>
          <a:prstGeom prst="rect">
            <a:avLst/>
          </a:prstGeom>
        </p:spPr>
        <p:txBody>
          <a:bodyPr lIns="0" tIns="0" rIns="0" bIns="0" anchor="t">
            <a:normAutofit/>
          </a:bodyPr>
          <a:lstStyle>
            <a:lvl1pPr algn="l" defTabSz="546100">
              <a:lnSpc>
                <a:spcPct val="90000"/>
              </a:lnSpc>
              <a:defRPr sz="9000" spc="-90">
                <a:solidFill>
                  <a:srgbClr val="606060"/>
                </a:solidFill>
                <a:latin typeface="Vista Sans OT Medium"/>
                <a:ea typeface="Vista Sans OT Medium"/>
                <a:cs typeface="Vista Sans OT Medium"/>
                <a:sym typeface="Vista Sans OT Medium"/>
              </a:defRPr>
            </a:lvl1pPr>
          </a:lstStyle>
          <a:p>
            <a:pPr lvl="0">
              <a:defRPr sz="1800" spc="0">
                <a:solidFill>
                  <a:srgbClr val="000000"/>
                </a:solidFill>
              </a:defRPr>
            </a:pPr>
            <a:r>
              <a:rPr sz="9000" spc="-90">
                <a:solidFill>
                  <a:srgbClr val="606060"/>
                </a:solidFill>
              </a:rPr>
              <a:t>Title Text</a:t>
            </a:r>
          </a:p>
        </p:txBody>
      </p:sp>
      <p:sp>
        <p:nvSpPr>
          <p:cNvPr id="102" name="Shape 102"/>
          <p:cNvSpPr>
            <a:spLocks noGrp="1"/>
          </p:cNvSpPr>
          <p:nvPr>
            <p:ph type="body" idx="1"/>
          </p:nvPr>
        </p:nvSpPr>
        <p:spPr>
          <a:xfrm>
            <a:off x="4162425" y="3486150"/>
            <a:ext cx="16059150" cy="7529513"/>
          </a:xfrm>
          <a:prstGeom prst="rect">
            <a:avLst/>
          </a:prstGeom>
        </p:spPr>
        <p:txBody>
          <a:bodyPr lIns="0" tIns="0" rIns="0" bIns="0">
            <a:normAutofit/>
          </a:bodyPr>
          <a:lstStyle>
            <a:lvl1pPr algn="l" defTabSz="546100">
              <a:spcBef>
                <a:spcPts val="3700"/>
              </a:spcBef>
              <a:defRPr sz="7200" spc="-72">
                <a:solidFill>
                  <a:srgbClr val="8CC558"/>
                </a:solidFill>
                <a:latin typeface="Vista Sans OT Medium"/>
                <a:ea typeface="Vista Sans OT Medium"/>
                <a:cs typeface="Vista Sans OT Medium"/>
                <a:sym typeface="Vista Sans OT Medium"/>
              </a:defRPr>
            </a:lvl1pPr>
            <a:lvl2pPr marL="322067" indent="-322067" algn="l" defTabSz="546100">
              <a:lnSpc>
                <a:spcPct val="90000"/>
              </a:lnSpc>
              <a:spcBef>
                <a:spcPts val="1200"/>
              </a:spcBef>
              <a:buClr>
                <a:srgbClr val="8CC558"/>
              </a:buClr>
              <a:buSzPct val="65000"/>
              <a:buChar char="▪"/>
              <a:defRPr sz="6600" spc="-66">
                <a:solidFill>
                  <a:srgbClr val="606060"/>
                </a:solidFill>
                <a:latin typeface="Vista Sans OT Light"/>
                <a:ea typeface="Vista Sans OT Light"/>
                <a:cs typeface="Vista Sans OT Light"/>
                <a:sym typeface="Vista Sans OT Light"/>
              </a:defRPr>
            </a:lvl2pPr>
            <a:lvl3pPr marL="600016" indent="-358716" algn="l" defTabSz="546100">
              <a:lnSpc>
                <a:spcPct val="90000"/>
              </a:lnSpc>
              <a:spcBef>
                <a:spcPts val="900"/>
              </a:spcBef>
              <a:buSzPct val="65000"/>
              <a:buChar char="▪"/>
              <a:defRPr sz="6000" spc="-59">
                <a:solidFill>
                  <a:srgbClr val="606060"/>
                </a:solidFill>
                <a:latin typeface="Vista Sans OT Light"/>
                <a:ea typeface="Vista Sans OT Light"/>
                <a:cs typeface="Vista Sans OT Light"/>
                <a:sym typeface="Vista Sans OT Light"/>
              </a:defRPr>
            </a:lvl3pPr>
            <a:lvl4pPr marL="772067" indent="-258859" algn="l" defTabSz="546100">
              <a:lnSpc>
                <a:spcPct val="90000"/>
              </a:lnSpc>
              <a:spcBef>
                <a:spcPts val="900"/>
              </a:spcBef>
              <a:buSzPct val="54999"/>
              <a:buChar char="▪"/>
              <a:defRPr sz="5600" spc="-56">
                <a:solidFill>
                  <a:srgbClr val="606060"/>
                </a:solidFill>
                <a:latin typeface="Vista Sans OT Light"/>
                <a:ea typeface="Vista Sans OT Light"/>
                <a:cs typeface="Vista Sans OT Light"/>
                <a:sym typeface="Vista Sans OT Light"/>
              </a:defRPr>
            </a:lvl4pPr>
            <a:lvl5pPr marL="1017422" indent="-271418" algn="l" defTabSz="546100">
              <a:lnSpc>
                <a:spcPct val="90000"/>
              </a:lnSpc>
              <a:spcBef>
                <a:spcPts val="900"/>
              </a:spcBef>
              <a:buSzPct val="45000"/>
              <a:buChar char="▪"/>
              <a:defRPr sz="5400" spc="-53">
                <a:solidFill>
                  <a:srgbClr val="606060"/>
                </a:solidFill>
                <a:latin typeface="Vista Sans OT Light"/>
                <a:ea typeface="Vista Sans OT Light"/>
                <a:cs typeface="Vista Sans OT Light"/>
                <a:sym typeface="Vista Sans OT Light"/>
              </a:defRPr>
            </a:lvl5pPr>
          </a:lstStyle>
          <a:p>
            <a:pPr lvl="0">
              <a:defRPr sz="1800" spc="0">
                <a:solidFill>
                  <a:srgbClr val="000000"/>
                </a:solidFill>
              </a:defRPr>
            </a:pPr>
            <a:r>
              <a:rPr sz="7200" spc="-72">
                <a:solidFill>
                  <a:srgbClr val="8CC558"/>
                </a:solidFill>
              </a:rPr>
              <a:t>Body Level One</a:t>
            </a:r>
          </a:p>
          <a:p>
            <a:pPr lvl="1">
              <a:defRPr sz="1800" spc="0">
                <a:solidFill>
                  <a:srgbClr val="000000"/>
                </a:solidFill>
              </a:defRPr>
            </a:pPr>
            <a:r>
              <a:rPr sz="6600" spc="-66">
                <a:solidFill>
                  <a:srgbClr val="606060"/>
                </a:solidFill>
              </a:rPr>
              <a:t>Body Level Two</a:t>
            </a:r>
          </a:p>
          <a:p>
            <a:pPr lvl="2">
              <a:defRPr sz="1800" spc="0">
                <a:solidFill>
                  <a:srgbClr val="000000"/>
                </a:solidFill>
              </a:defRPr>
            </a:pPr>
            <a:r>
              <a:rPr sz="6000" spc="-59">
                <a:solidFill>
                  <a:srgbClr val="606060"/>
                </a:solidFill>
              </a:rPr>
              <a:t>Body Level Three</a:t>
            </a:r>
          </a:p>
          <a:p>
            <a:pPr lvl="3">
              <a:defRPr sz="1800" spc="0">
                <a:solidFill>
                  <a:srgbClr val="000000"/>
                </a:solidFill>
              </a:defRPr>
            </a:pPr>
            <a:r>
              <a:rPr sz="5600" spc="-56">
                <a:solidFill>
                  <a:srgbClr val="606060"/>
                </a:solidFill>
              </a:rPr>
              <a:t>Body Level Four</a:t>
            </a:r>
          </a:p>
          <a:p>
            <a:pPr lvl="4">
              <a:defRPr sz="1800" spc="0">
                <a:solidFill>
                  <a:srgbClr val="000000"/>
                </a:solidFill>
              </a:defRPr>
            </a:pPr>
            <a:r>
              <a:rPr sz="5400" spc="-53">
                <a:solidFill>
                  <a:srgbClr val="606060"/>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ullet &amp; Subtitle copy 2">
    <p:bg>
      <p:bgPr>
        <a:solidFill>
          <a:srgbClr val="FFFFFF"/>
        </a:solidFill>
        <a:effectLst/>
      </p:bgPr>
    </p:bg>
    <p:spTree>
      <p:nvGrpSpPr>
        <p:cNvPr id="1" name=""/>
        <p:cNvGrpSpPr/>
        <p:nvPr/>
      </p:nvGrpSpPr>
      <p:grpSpPr>
        <a:xfrm>
          <a:off x="0" y="0"/>
          <a:ext cx="0" cy="0"/>
          <a:chOff x="0" y="0"/>
          <a:chExt cx="0" cy="0"/>
        </a:xfrm>
      </p:grpSpPr>
      <p:pic>
        <p:nvPicPr>
          <p:cNvPr id="104" name="Open_Compute_Summit_Template.001.jpg"/>
          <p:cNvPicPr/>
          <p:nvPr/>
        </p:nvPicPr>
        <p:blipFill>
          <a:blip r:embed="rId2">
            <a:extLst/>
          </a:blip>
          <a:stretch>
            <a:fillRect/>
          </a:stretch>
        </p:blipFill>
        <p:spPr>
          <a:xfrm>
            <a:off x="3048000" y="1714500"/>
            <a:ext cx="18288000" cy="10287000"/>
          </a:xfrm>
          <a:prstGeom prst="rect">
            <a:avLst/>
          </a:prstGeom>
          <a:ln w="12700">
            <a:miter lim="400000"/>
          </a:ln>
        </p:spPr>
      </p:pic>
      <p:sp>
        <p:nvSpPr>
          <p:cNvPr id="105" name="Shape 105"/>
          <p:cNvSpPr>
            <a:spLocks noGrp="1"/>
          </p:cNvSpPr>
          <p:nvPr>
            <p:ph type="title"/>
          </p:nvPr>
        </p:nvSpPr>
        <p:spPr>
          <a:xfrm>
            <a:off x="4162425" y="2557462"/>
            <a:ext cx="16059150" cy="942976"/>
          </a:xfrm>
          <a:prstGeom prst="rect">
            <a:avLst/>
          </a:prstGeom>
        </p:spPr>
        <p:txBody>
          <a:bodyPr lIns="0" tIns="0" rIns="0" bIns="0" anchor="t">
            <a:normAutofit/>
          </a:bodyPr>
          <a:lstStyle>
            <a:lvl1pPr algn="l" defTabSz="546100">
              <a:lnSpc>
                <a:spcPct val="90000"/>
              </a:lnSpc>
              <a:defRPr sz="9000" spc="-90">
                <a:solidFill>
                  <a:srgbClr val="606060"/>
                </a:solidFill>
                <a:latin typeface="Vista Sans OT Medium"/>
                <a:ea typeface="Vista Sans OT Medium"/>
                <a:cs typeface="Vista Sans OT Medium"/>
                <a:sym typeface="Vista Sans OT Medium"/>
              </a:defRPr>
            </a:lvl1pPr>
          </a:lstStyle>
          <a:p>
            <a:pPr lvl="0">
              <a:defRPr sz="1800" spc="0">
                <a:solidFill>
                  <a:srgbClr val="000000"/>
                </a:solidFill>
              </a:defRPr>
            </a:pPr>
            <a:r>
              <a:rPr sz="9000" spc="-90">
                <a:solidFill>
                  <a:srgbClr val="606060"/>
                </a:solidFill>
              </a:rPr>
              <a:t>Title Text</a:t>
            </a:r>
          </a:p>
        </p:txBody>
      </p:sp>
      <p:sp>
        <p:nvSpPr>
          <p:cNvPr id="106" name="Shape 106"/>
          <p:cNvSpPr>
            <a:spLocks noGrp="1"/>
          </p:cNvSpPr>
          <p:nvPr>
            <p:ph type="body" idx="1"/>
          </p:nvPr>
        </p:nvSpPr>
        <p:spPr>
          <a:xfrm>
            <a:off x="4162425" y="3486150"/>
            <a:ext cx="16059150" cy="7529513"/>
          </a:xfrm>
          <a:prstGeom prst="rect">
            <a:avLst/>
          </a:prstGeom>
        </p:spPr>
        <p:txBody>
          <a:bodyPr lIns="0" tIns="0" rIns="0" bIns="0">
            <a:normAutofit/>
          </a:bodyPr>
          <a:lstStyle>
            <a:lvl1pPr algn="l" defTabSz="546100">
              <a:spcBef>
                <a:spcPts val="3700"/>
              </a:spcBef>
              <a:defRPr sz="7200" spc="-72">
                <a:solidFill>
                  <a:srgbClr val="8CC558"/>
                </a:solidFill>
                <a:latin typeface="Vista Sans OT Medium"/>
                <a:ea typeface="Vista Sans OT Medium"/>
                <a:cs typeface="Vista Sans OT Medium"/>
                <a:sym typeface="Vista Sans OT Medium"/>
              </a:defRPr>
            </a:lvl1pPr>
            <a:lvl2pPr marL="322067" indent="-322067" algn="l" defTabSz="546100">
              <a:lnSpc>
                <a:spcPct val="90000"/>
              </a:lnSpc>
              <a:spcBef>
                <a:spcPts val="1200"/>
              </a:spcBef>
              <a:buClr>
                <a:srgbClr val="8CC558"/>
              </a:buClr>
              <a:buSzPct val="65000"/>
              <a:buChar char="▪"/>
              <a:defRPr sz="6600" spc="-66">
                <a:solidFill>
                  <a:srgbClr val="606060"/>
                </a:solidFill>
                <a:latin typeface="Vista Sans OT Light"/>
                <a:ea typeface="Vista Sans OT Light"/>
                <a:cs typeface="Vista Sans OT Light"/>
                <a:sym typeface="Vista Sans OT Light"/>
              </a:defRPr>
            </a:lvl2pPr>
            <a:lvl3pPr marL="600016" indent="-358716" algn="l" defTabSz="546100">
              <a:lnSpc>
                <a:spcPct val="90000"/>
              </a:lnSpc>
              <a:spcBef>
                <a:spcPts val="900"/>
              </a:spcBef>
              <a:buSzPct val="65000"/>
              <a:buChar char="▪"/>
              <a:defRPr sz="6000" spc="-59">
                <a:solidFill>
                  <a:srgbClr val="606060"/>
                </a:solidFill>
                <a:latin typeface="Vista Sans OT Light"/>
                <a:ea typeface="Vista Sans OT Light"/>
                <a:cs typeface="Vista Sans OT Light"/>
                <a:sym typeface="Vista Sans OT Light"/>
              </a:defRPr>
            </a:lvl3pPr>
            <a:lvl4pPr marL="772067" indent="-258859" algn="l" defTabSz="546100">
              <a:lnSpc>
                <a:spcPct val="90000"/>
              </a:lnSpc>
              <a:spcBef>
                <a:spcPts val="900"/>
              </a:spcBef>
              <a:buSzPct val="54999"/>
              <a:buChar char="▪"/>
              <a:defRPr sz="5600" spc="-56">
                <a:solidFill>
                  <a:srgbClr val="606060"/>
                </a:solidFill>
                <a:latin typeface="Vista Sans OT Light"/>
                <a:ea typeface="Vista Sans OT Light"/>
                <a:cs typeface="Vista Sans OT Light"/>
                <a:sym typeface="Vista Sans OT Light"/>
              </a:defRPr>
            </a:lvl4pPr>
            <a:lvl5pPr marL="1017422" indent="-271418" algn="l" defTabSz="546100">
              <a:lnSpc>
                <a:spcPct val="90000"/>
              </a:lnSpc>
              <a:spcBef>
                <a:spcPts val="900"/>
              </a:spcBef>
              <a:buSzPct val="45000"/>
              <a:buChar char="▪"/>
              <a:defRPr sz="5400" spc="-53">
                <a:solidFill>
                  <a:srgbClr val="606060"/>
                </a:solidFill>
                <a:latin typeface="Vista Sans OT Light"/>
                <a:ea typeface="Vista Sans OT Light"/>
                <a:cs typeface="Vista Sans OT Light"/>
                <a:sym typeface="Vista Sans OT Light"/>
              </a:defRPr>
            </a:lvl5pPr>
          </a:lstStyle>
          <a:p>
            <a:pPr lvl="0">
              <a:defRPr sz="1800" spc="0">
                <a:solidFill>
                  <a:srgbClr val="000000"/>
                </a:solidFill>
              </a:defRPr>
            </a:pPr>
            <a:r>
              <a:rPr sz="7200" spc="-72">
                <a:solidFill>
                  <a:srgbClr val="8CC558"/>
                </a:solidFill>
              </a:rPr>
              <a:t>Body Level One</a:t>
            </a:r>
          </a:p>
          <a:p>
            <a:pPr lvl="1">
              <a:defRPr sz="1800" spc="0">
                <a:solidFill>
                  <a:srgbClr val="000000"/>
                </a:solidFill>
              </a:defRPr>
            </a:pPr>
            <a:r>
              <a:rPr sz="6600" spc="-66">
                <a:solidFill>
                  <a:srgbClr val="606060"/>
                </a:solidFill>
              </a:rPr>
              <a:t>Body Level Two</a:t>
            </a:r>
          </a:p>
          <a:p>
            <a:pPr lvl="2">
              <a:defRPr sz="1800" spc="0">
                <a:solidFill>
                  <a:srgbClr val="000000"/>
                </a:solidFill>
              </a:defRPr>
            </a:pPr>
            <a:r>
              <a:rPr sz="6000" spc="-59">
                <a:solidFill>
                  <a:srgbClr val="606060"/>
                </a:solidFill>
              </a:rPr>
              <a:t>Body Level Three</a:t>
            </a:r>
          </a:p>
          <a:p>
            <a:pPr lvl="3">
              <a:defRPr sz="1800" spc="0">
                <a:solidFill>
                  <a:srgbClr val="000000"/>
                </a:solidFill>
              </a:defRPr>
            </a:pPr>
            <a:r>
              <a:rPr sz="5600" spc="-56">
                <a:solidFill>
                  <a:srgbClr val="606060"/>
                </a:solidFill>
              </a:rPr>
              <a:t>Body Level Four</a:t>
            </a:r>
          </a:p>
          <a:p>
            <a:pPr lvl="4">
              <a:defRPr sz="1800" spc="0">
                <a:solidFill>
                  <a:srgbClr val="000000"/>
                </a:solidFill>
              </a:defRPr>
            </a:pPr>
            <a:r>
              <a:rPr sz="5400" spc="-53">
                <a:solidFill>
                  <a:srgbClr val="606060"/>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ullet &amp; Subtitle copy 3">
    <p:bg>
      <p:bgPr>
        <a:solidFill>
          <a:srgbClr val="FFFFFF"/>
        </a:solidFill>
        <a:effectLst/>
      </p:bgPr>
    </p:bg>
    <p:spTree>
      <p:nvGrpSpPr>
        <p:cNvPr id="1" name=""/>
        <p:cNvGrpSpPr/>
        <p:nvPr/>
      </p:nvGrpSpPr>
      <p:grpSpPr>
        <a:xfrm>
          <a:off x="0" y="0"/>
          <a:ext cx="0" cy="0"/>
          <a:chOff x="0" y="0"/>
          <a:chExt cx="0" cy="0"/>
        </a:xfrm>
      </p:grpSpPr>
      <p:pic>
        <p:nvPicPr>
          <p:cNvPr id="108" name="Open_Compute_Summit_Template.001.jpg"/>
          <p:cNvPicPr/>
          <p:nvPr/>
        </p:nvPicPr>
        <p:blipFill>
          <a:blip r:embed="rId2">
            <a:extLst/>
          </a:blip>
          <a:stretch>
            <a:fillRect/>
          </a:stretch>
        </p:blipFill>
        <p:spPr>
          <a:xfrm>
            <a:off x="3048000" y="1714500"/>
            <a:ext cx="18288000" cy="10287000"/>
          </a:xfrm>
          <a:prstGeom prst="rect">
            <a:avLst/>
          </a:prstGeom>
          <a:ln w="12700">
            <a:miter lim="400000"/>
          </a:ln>
        </p:spPr>
      </p:pic>
      <p:sp>
        <p:nvSpPr>
          <p:cNvPr id="109" name="Shape 109"/>
          <p:cNvSpPr>
            <a:spLocks noGrp="1"/>
          </p:cNvSpPr>
          <p:nvPr>
            <p:ph type="title"/>
          </p:nvPr>
        </p:nvSpPr>
        <p:spPr>
          <a:xfrm>
            <a:off x="4162425" y="2557462"/>
            <a:ext cx="16059150" cy="942976"/>
          </a:xfrm>
          <a:prstGeom prst="rect">
            <a:avLst/>
          </a:prstGeom>
        </p:spPr>
        <p:txBody>
          <a:bodyPr lIns="0" tIns="0" rIns="0" bIns="0" anchor="t">
            <a:normAutofit/>
          </a:bodyPr>
          <a:lstStyle>
            <a:lvl1pPr algn="l" defTabSz="546100">
              <a:lnSpc>
                <a:spcPct val="90000"/>
              </a:lnSpc>
              <a:defRPr sz="9000" spc="-90">
                <a:solidFill>
                  <a:srgbClr val="606060"/>
                </a:solidFill>
                <a:latin typeface="Vista Sans OT Medium"/>
                <a:ea typeface="Vista Sans OT Medium"/>
                <a:cs typeface="Vista Sans OT Medium"/>
                <a:sym typeface="Vista Sans OT Medium"/>
              </a:defRPr>
            </a:lvl1pPr>
          </a:lstStyle>
          <a:p>
            <a:pPr lvl="0">
              <a:defRPr sz="1800" spc="0">
                <a:solidFill>
                  <a:srgbClr val="000000"/>
                </a:solidFill>
              </a:defRPr>
            </a:pPr>
            <a:r>
              <a:rPr sz="9000" spc="-90">
                <a:solidFill>
                  <a:srgbClr val="606060"/>
                </a:solidFill>
              </a:rPr>
              <a:t>Title Text</a:t>
            </a:r>
          </a:p>
        </p:txBody>
      </p:sp>
      <p:sp>
        <p:nvSpPr>
          <p:cNvPr id="110" name="Shape 110"/>
          <p:cNvSpPr>
            <a:spLocks noGrp="1"/>
          </p:cNvSpPr>
          <p:nvPr>
            <p:ph type="body" idx="1"/>
          </p:nvPr>
        </p:nvSpPr>
        <p:spPr>
          <a:xfrm>
            <a:off x="4162425" y="3486150"/>
            <a:ext cx="16059150" cy="7529513"/>
          </a:xfrm>
          <a:prstGeom prst="rect">
            <a:avLst/>
          </a:prstGeom>
        </p:spPr>
        <p:txBody>
          <a:bodyPr lIns="0" tIns="0" rIns="0" bIns="0">
            <a:normAutofit/>
          </a:bodyPr>
          <a:lstStyle>
            <a:lvl1pPr algn="l" defTabSz="546100">
              <a:spcBef>
                <a:spcPts val="3700"/>
              </a:spcBef>
              <a:defRPr sz="7200" spc="-72">
                <a:solidFill>
                  <a:srgbClr val="8CC558"/>
                </a:solidFill>
                <a:latin typeface="Vista Sans OT Medium"/>
                <a:ea typeface="Vista Sans OT Medium"/>
                <a:cs typeface="Vista Sans OT Medium"/>
                <a:sym typeface="Vista Sans OT Medium"/>
              </a:defRPr>
            </a:lvl1pPr>
            <a:lvl2pPr marL="322067" indent="-322067" algn="l" defTabSz="546100">
              <a:lnSpc>
                <a:spcPct val="90000"/>
              </a:lnSpc>
              <a:spcBef>
                <a:spcPts val="1200"/>
              </a:spcBef>
              <a:buClr>
                <a:srgbClr val="8CC558"/>
              </a:buClr>
              <a:buSzPct val="65000"/>
              <a:buChar char="▪"/>
              <a:defRPr sz="6600" spc="-66">
                <a:solidFill>
                  <a:srgbClr val="606060"/>
                </a:solidFill>
                <a:latin typeface="Vista Sans OT Light"/>
                <a:ea typeface="Vista Sans OT Light"/>
                <a:cs typeface="Vista Sans OT Light"/>
                <a:sym typeface="Vista Sans OT Light"/>
              </a:defRPr>
            </a:lvl2pPr>
            <a:lvl3pPr marL="600016" indent="-358716" algn="l" defTabSz="546100">
              <a:lnSpc>
                <a:spcPct val="90000"/>
              </a:lnSpc>
              <a:spcBef>
                <a:spcPts val="900"/>
              </a:spcBef>
              <a:buSzPct val="65000"/>
              <a:buChar char="▪"/>
              <a:defRPr sz="6000" spc="-59">
                <a:solidFill>
                  <a:srgbClr val="606060"/>
                </a:solidFill>
                <a:latin typeface="Vista Sans OT Light"/>
                <a:ea typeface="Vista Sans OT Light"/>
                <a:cs typeface="Vista Sans OT Light"/>
                <a:sym typeface="Vista Sans OT Light"/>
              </a:defRPr>
            </a:lvl3pPr>
            <a:lvl4pPr marL="772067" indent="-258859" algn="l" defTabSz="546100">
              <a:lnSpc>
                <a:spcPct val="90000"/>
              </a:lnSpc>
              <a:spcBef>
                <a:spcPts val="900"/>
              </a:spcBef>
              <a:buSzPct val="54999"/>
              <a:buChar char="▪"/>
              <a:defRPr sz="5600" spc="-56">
                <a:solidFill>
                  <a:srgbClr val="606060"/>
                </a:solidFill>
                <a:latin typeface="Vista Sans OT Light"/>
                <a:ea typeface="Vista Sans OT Light"/>
                <a:cs typeface="Vista Sans OT Light"/>
                <a:sym typeface="Vista Sans OT Light"/>
              </a:defRPr>
            </a:lvl4pPr>
            <a:lvl5pPr marL="1017422" indent="-271418" algn="l" defTabSz="546100">
              <a:lnSpc>
                <a:spcPct val="90000"/>
              </a:lnSpc>
              <a:spcBef>
                <a:spcPts val="900"/>
              </a:spcBef>
              <a:buSzPct val="45000"/>
              <a:buChar char="▪"/>
              <a:defRPr sz="5400" spc="-53">
                <a:solidFill>
                  <a:srgbClr val="606060"/>
                </a:solidFill>
                <a:latin typeface="Vista Sans OT Light"/>
                <a:ea typeface="Vista Sans OT Light"/>
                <a:cs typeface="Vista Sans OT Light"/>
                <a:sym typeface="Vista Sans OT Light"/>
              </a:defRPr>
            </a:lvl5pPr>
          </a:lstStyle>
          <a:p>
            <a:pPr lvl="0">
              <a:defRPr sz="1800" spc="0">
                <a:solidFill>
                  <a:srgbClr val="000000"/>
                </a:solidFill>
              </a:defRPr>
            </a:pPr>
            <a:r>
              <a:rPr sz="7200" spc="-72">
                <a:solidFill>
                  <a:srgbClr val="8CC558"/>
                </a:solidFill>
              </a:rPr>
              <a:t>Body Level One</a:t>
            </a:r>
          </a:p>
          <a:p>
            <a:pPr lvl="1">
              <a:defRPr sz="1800" spc="0">
                <a:solidFill>
                  <a:srgbClr val="000000"/>
                </a:solidFill>
              </a:defRPr>
            </a:pPr>
            <a:r>
              <a:rPr sz="6600" spc="-66">
                <a:solidFill>
                  <a:srgbClr val="606060"/>
                </a:solidFill>
              </a:rPr>
              <a:t>Body Level Two</a:t>
            </a:r>
          </a:p>
          <a:p>
            <a:pPr lvl="2">
              <a:defRPr sz="1800" spc="0">
                <a:solidFill>
                  <a:srgbClr val="000000"/>
                </a:solidFill>
              </a:defRPr>
            </a:pPr>
            <a:r>
              <a:rPr sz="6000" spc="-59">
                <a:solidFill>
                  <a:srgbClr val="606060"/>
                </a:solidFill>
              </a:rPr>
              <a:t>Body Level Three</a:t>
            </a:r>
          </a:p>
          <a:p>
            <a:pPr lvl="3">
              <a:defRPr sz="1800" spc="0">
                <a:solidFill>
                  <a:srgbClr val="000000"/>
                </a:solidFill>
              </a:defRPr>
            </a:pPr>
            <a:r>
              <a:rPr sz="5600" spc="-56">
                <a:solidFill>
                  <a:srgbClr val="606060"/>
                </a:solidFill>
              </a:rPr>
              <a:t>Body Level Four</a:t>
            </a:r>
          </a:p>
          <a:p>
            <a:pPr lvl="4">
              <a:defRPr sz="1800" spc="0">
                <a:solidFill>
                  <a:srgbClr val="000000"/>
                </a:solidFill>
              </a:defRPr>
            </a:pPr>
            <a:r>
              <a:rPr sz="5400" spc="-53">
                <a:solidFill>
                  <a:srgbClr val="606060"/>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copy 1">
    <p:bg>
      <p:bgPr>
        <a:solidFill>
          <a:srgbClr val="FFFFFF"/>
        </a:solidFill>
        <a:effectLst/>
      </p:bgPr>
    </p:bg>
    <p:spTree>
      <p:nvGrpSpPr>
        <p:cNvPr id="1" name=""/>
        <p:cNvGrpSpPr/>
        <p:nvPr/>
      </p:nvGrpSpPr>
      <p:grpSpPr>
        <a:xfrm>
          <a:off x="0" y="0"/>
          <a:ext cx="0" cy="0"/>
          <a:chOff x="0" y="0"/>
          <a:chExt cx="0" cy="0"/>
        </a:xfrm>
      </p:grpSpPr>
      <p:pic>
        <p:nvPicPr>
          <p:cNvPr id="112" name="Open_Compute_Summit_Template.001.jpg"/>
          <p:cNvPicPr/>
          <p:nvPr/>
        </p:nvPicPr>
        <p:blipFill>
          <a:blip r:embed="rId2">
            <a:extLst/>
          </a:blip>
          <a:stretch>
            <a:fillRect/>
          </a:stretch>
        </p:blipFill>
        <p:spPr>
          <a:xfrm>
            <a:off x="3048000" y="1714500"/>
            <a:ext cx="18288000" cy="10287000"/>
          </a:xfrm>
          <a:prstGeom prst="rect">
            <a:avLst/>
          </a:prstGeom>
          <a:ln w="12700">
            <a:miter lim="400000"/>
          </a:ln>
        </p:spPr>
      </p:pic>
      <p:pic>
        <p:nvPicPr>
          <p:cNvPr id="113" name="droppedImage.pdf"/>
          <p:cNvPicPr/>
          <p:nvPr/>
        </p:nvPicPr>
        <p:blipFill>
          <a:blip r:embed="rId3">
            <a:extLst/>
          </a:blip>
          <a:srcRect l="423" r="1271" b="22938"/>
          <a:stretch>
            <a:fillRect/>
          </a:stretch>
        </p:blipFill>
        <p:spPr>
          <a:xfrm>
            <a:off x="3033712" y="10950675"/>
            <a:ext cx="3314701" cy="1007962"/>
          </a:xfrm>
          <a:prstGeom prst="rect">
            <a:avLst/>
          </a:prstGeom>
          <a:ln w="12700">
            <a:miter lim="400000"/>
          </a:ln>
        </p:spPr>
      </p:pic>
      <p:pic>
        <p:nvPicPr>
          <p:cNvPr id="114" name="Bar.png"/>
          <p:cNvPicPr/>
          <p:nvPr/>
        </p:nvPicPr>
        <p:blipFill>
          <a:blip r:embed="rId4">
            <a:extLst/>
          </a:blip>
          <a:stretch>
            <a:fillRect/>
          </a:stretch>
        </p:blipFill>
        <p:spPr>
          <a:xfrm>
            <a:off x="2933700" y="11715750"/>
            <a:ext cx="18430875" cy="3143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375999"/>
        </a:solidFill>
        <a:effectLst/>
      </p:bgPr>
    </p:bg>
    <p:spTree>
      <p:nvGrpSpPr>
        <p:cNvPr id="1" name=""/>
        <p:cNvGrpSpPr/>
        <p:nvPr/>
      </p:nvGrpSpPr>
      <p:grpSpPr>
        <a:xfrm>
          <a:off x="0" y="0"/>
          <a:ext cx="0" cy="0"/>
          <a:chOff x="0" y="0"/>
          <a:chExt cx="0" cy="0"/>
        </a:xfrm>
      </p:grpSpPr>
      <p:sp>
        <p:nvSpPr>
          <p:cNvPr id="116" name="Shape 116"/>
          <p:cNvSpPr/>
          <p:nvPr/>
        </p:nvSpPr>
        <p:spPr>
          <a:xfrm>
            <a:off x="1219200" y="0"/>
            <a:ext cx="21945600" cy="13716000"/>
          </a:xfrm>
          <a:prstGeom prst="rect">
            <a:avLst/>
          </a:prstGeom>
          <a:solidFill>
            <a:srgbClr val="375999"/>
          </a:solidFill>
          <a:ln w="342900">
            <a:solidFill>
              <a:srgbClr val="6B84B5"/>
            </a:solidFill>
            <a:miter lim="400000"/>
            <a:headEnd type="triangle"/>
          </a:ln>
        </p:spPr>
        <p:txBody>
          <a:bodyPr lIns="77152" tIns="77152" rIns="77152" bIns="77152"/>
          <a:lstStyle/>
          <a:p>
            <a:pPr lvl="0" algn="l" defTabSz="914400">
              <a:lnSpc>
                <a:spcPct val="90000"/>
              </a:lnSpc>
              <a:defRPr sz="3000">
                <a:solidFill>
                  <a:srgbClr val="000000"/>
                </a:solidFill>
                <a:latin typeface="Vista Sans OT Reg"/>
                <a:ea typeface="Vista Sans OT Reg"/>
                <a:cs typeface="Vista Sans OT Reg"/>
                <a:sym typeface="Vista Sans OT Reg"/>
              </a:defRPr>
            </a:pPr>
            <a:endParaRPr/>
          </a:p>
        </p:txBody>
      </p:sp>
      <p:pic>
        <p:nvPicPr>
          <p:cNvPr id="117" name="image2.png"/>
          <p:cNvPicPr/>
          <p:nvPr/>
        </p:nvPicPr>
        <p:blipFill>
          <a:blip r:embed="rId2">
            <a:extLst/>
          </a:blip>
          <a:stretch>
            <a:fillRect/>
          </a:stretch>
        </p:blipFill>
        <p:spPr>
          <a:xfrm>
            <a:off x="2555974" y="1173360"/>
            <a:ext cx="2807495" cy="578645"/>
          </a:xfrm>
          <a:prstGeom prst="rect">
            <a:avLst/>
          </a:prstGeom>
          <a:ln w="12700">
            <a:miter lim="400000"/>
          </a:ln>
        </p:spPr>
      </p:pic>
      <p:sp>
        <p:nvSpPr>
          <p:cNvPr id="118" name="Shape 118"/>
          <p:cNvSpPr>
            <a:spLocks noGrp="1"/>
          </p:cNvSpPr>
          <p:nvPr>
            <p:ph type="title"/>
          </p:nvPr>
        </p:nvSpPr>
        <p:spPr>
          <a:xfrm>
            <a:off x="2547937" y="2062757"/>
            <a:ext cx="19288126" cy="8818961"/>
          </a:xfrm>
          <a:prstGeom prst="rect">
            <a:avLst/>
          </a:prstGeom>
        </p:spPr>
        <p:txBody>
          <a:bodyPr lIns="64293" tIns="64293" rIns="64293" bIns="64293"/>
          <a:lstStyle>
            <a:lvl1pPr algn="l" defTabSz="914400">
              <a:lnSpc>
                <a:spcPct val="90000"/>
              </a:lnSpc>
              <a:defRPr sz="9600">
                <a:solidFill>
                  <a:srgbClr val="FFFFFF"/>
                </a:solidFill>
                <a:latin typeface="Vista Sans OT Medium"/>
                <a:ea typeface="Vista Sans OT Medium"/>
                <a:cs typeface="Vista Sans OT Medium"/>
                <a:sym typeface="Vista Sans OT Medium"/>
              </a:defRPr>
            </a:lvl1pPr>
          </a:lstStyle>
          <a:p>
            <a:pPr lvl="0">
              <a:defRPr sz="1800">
                <a:solidFill>
                  <a:srgbClr val="000000"/>
                </a:solidFill>
              </a:defRPr>
            </a:pPr>
            <a:r>
              <a:rPr sz="9600">
                <a:solidFill>
                  <a:srgbClr val="FFFFFF"/>
                </a:solidFill>
              </a:rPr>
              <a:t>Title Text</a:t>
            </a:r>
          </a:p>
        </p:txBody>
      </p:sp>
      <p:sp>
        <p:nvSpPr>
          <p:cNvPr id="119" name="Shape 119"/>
          <p:cNvSpPr>
            <a:spLocks noGrp="1"/>
          </p:cNvSpPr>
          <p:nvPr>
            <p:ph type="body" idx="1"/>
          </p:nvPr>
        </p:nvSpPr>
        <p:spPr>
          <a:xfrm>
            <a:off x="2547937" y="10881717"/>
            <a:ext cx="19266695" cy="2834283"/>
          </a:xfrm>
          <a:prstGeom prst="rect">
            <a:avLst/>
          </a:prstGeom>
        </p:spPr>
        <p:txBody>
          <a:bodyPr lIns="64293" tIns="64293" rIns="64293" bIns="64293"/>
          <a:lstStyle>
            <a:lvl1pPr marL="575965" indent="-575965" algn="l" defTabSz="914400">
              <a:spcBef>
                <a:spcPts val="200"/>
              </a:spcBef>
              <a:buSzPct val="100000"/>
              <a:buChar char="•"/>
              <a:defRPr sz="5400">
                <a:solidFill>
                  <a:srgbClr val="AFBEE3"/>
                </a:solidFill>
                <a:latin typeface="Vista Sans OT Reg"/>
                <a:ea typeface="Vista Sans OT Reg"/>
                <a:cs typeface="Vista Sans OT Reg"/>
                <a:sym typeface="Vista Sans OT Reg"/>
              </a:defRPr>
            </a:lvl1pPr>
            <a:lvl2pPr marL="1005228" indent="-548028" algn="l" defTabSz="914400">
              <a:spcBef>
                <a:spcPts val="200"/>
              </a:spcBef>
              <a:buSzPct val="100000"/>
              <a:buChar char="–"/>
              <a:defRPr sz="5400">
                <a:solidFill>
                  <a:srgbClr val="AFBEE3"/>
                </a:solidFill>
                <a:latin typeface="Vista Sans OT Reg"/>
                <a:ea typeface="Vista Sans OT Reg"/>
                <a:cs typeface="Vista Sans OT Reg"/>
                <a:sym typeface="Vista Sans OT Reg"/>
              </a:defRPr>
            </a:lvl2pPr>
            <a:lvl3pPr marL="1425179" indent="-510779" algn="l" defTabSz="914400">
              <a:spcBef>
                <a:spcPts val="200"/>
              </a:spcBef>
              <a:buSzPct val="100000"/>
              <a:buChar char="•"/>
              <a:defRPr sz="5400">
                <a:solidFill>
                  <a:srgbClr val="AFBEE3"/>
                </a:solidFill>
                <a:latin typeface="Vista Sans OT Reg"/>
                <a:ea typeface="Vista Sans OT Reg"/>
                <a:cs typeface="Vista Sans OT Reg"/>
                <a:sym typeface="Vista Sans OT Reg"/>
              </a:defRPr>
            </a:lvl3pPr>
            <a:lvl4pPr marL="1984535" indent="-612935" algn="l" defTabSz="914400">
              <a:spcBef>
                <a:spcPts val="200"/>
              </a:spcBef>
              <a:buSzPct val="100000"/>
              <a:buChar char="–"/>
              <a:defRPr sz="5400">
                <a:solidFill>
                  <a:srgbClr val="AFBEE3"/>
                </a:solidFill>
                <a:latin typeface="Vista Sans OT Reg"/>
                <a:ea typeface="Vista Sans OT Reg"/>
                <a:cs typeface="Vista Sans OT Reg"/>
                <a:sym typeface="Vista Sans OT Reg"/>
              </a:defRPr>
            </a:lvl4pPr>
            <a:lvl5pPr marL="2441735" indent="-612935" algn="l" defTabSz="914400">
              <a:spcBef>
                <a:spcPts val="200"/>
              </a:spcBef>
              <a:buSzPct val="100000"/>
              <a:buChar char="»"/>
              <a:defRPr sz="5400">
                <a:solidFill>
                  <a:srgbClr val="AFBEE3"/>
                </a:solidFill>
                <a:latin typeface="Vista Sans OT Reg"/>
                <a:ea typeface="Vista Sans OT Reg"/>
                <a:cs typeface="Vista Sans OT Reg"/>
                <a:sym typeface="Vista Sans OT Reg"/>
              </a:defRPr>
            </a:lvl5pPr>
          </a:lstStyle>
          <a:p>
            <a:pPr lvl="0">
              <a:defRPr sz="1800">
                <a:solidFill>
                  <a:srgbClr val="000000"/>
                </a:solidFill>
              </a:defRPr>
            </a:pPr>
            <a:r>
              <a:rPr sz="5400">
                <a:solidFill>
                  <a:srgbClr val="AFBEE3"/>
                </a:solidFill>
              </a:rPr>
              <a:t>Body Level One</a:t>
            </a:r>
          </a:p>
          <a:p>
            <a:pPr lvl="1">
              <a:defRPr sz="1800">
                <a:solidFill>
                  <a:srgbClr val="000000"/>
                </a:solidFill>
              </a:defRPr>
            </a:pPr>
            <a:r>
              <a:rPr sz="5400">
                <a:solidFill>
                  <a:srgbClr val="AFBEE3"/>
                </a:solidFill>
              </a:rPr>
              <a:t>Body Level Two</a:t>
            </a:r>
          </a:p>
          <a:p>
            <a:pPr lvl="2">
              <a:defRPr sz="1800">
                <a:solidFill>
                  <a:srgbClr val="000000"/>
                </a:solidFill>
              </a:defRPr>
            </a:pPr>
            <a:r>
              <a:rPr sz="5400">
                <a:solidFill>
                  <a:srgbClr val="AFBEE3"/>
                </a:solidFill>
              </a:rPr>
              <a:t>Body Level Three</a:t>
            </a:r>
          </a:p>
          <a:p>
            <a:pPr lvl="3">
              <a:defRPr sz="1800">
                <a:solidFill>
                  <a:srgbClr val="000000"/>
                </a:solidFill>
              </a:defRPr>
            </a:pPr>
            <a:r>
              <a:rPr sz="5400">
                <a:solidFill>
                  <a:srgbClr val="AFBEE3"/>
                </a:solidFill>
              </a:rPr>
              <a:t>Body Level Four</a:t>
            </a:r>
          </a:p>
          <a:p>
            <a:pPr lvl="4">
              <a:defRPr sz="1800">
                <a:solidFill>
                  <a:srgbClr val="000000"/>
                </a:solidFill>
              </a:defRPr>
            </a:pPr>
            <a:r>
              <a:rPr sz="5400">
                <a:solidFill>
                  <a:srgbClr val="AFBEE3"/>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DFE5EF"/>
        </a:solidFill>
        <a:effectLst/>
      </p:bgPr>
    </p:bg>
    <p:spTree>
      <p:nvGrpSpPr>
        <p:cNvPr id="1" name=""/>
        <p:cNvGrpSpPr/>
        <p:nvPr/>
      </p:nvGrpSpPr>
      <p:grpSpPr>
        <a:xfrm>
          <a:off x="0" y="0"/>
          <a:ext cx="0" cy="0"/>
          <a:chOff x="0" y="0"/>
          <a:chExt cx="0" cy="0"/>
        </a:xfrm>
      </p:grpSpPr>
      <p:sp>
        <p:nvSpPr>
          <p:cNvPr id="121" name="Shape 121"/>
          <p:cNvSpPr/>
          <p:nvPr/>
        </p:nvSpPr>
        <p:spPr>
          <a:xfrm>
            <a:off x="1219200" y="0"/>
            <a:ext cx="21945600" cy="13716000"/>
          </a:xfrm>
          <a:prstGeom prst="rect">
            <a:avLst/>
          </a:prstGeom>
          <a:solidFill>
            <a:srgbClr val="DFE5EF"/>
          </a:solidFill>
          <a:ln w="342900">
            <a:solidFill>
              <a:srgbClr val="FFFFFF"/>
            </a:solidFill>
            <a:miter lim="400000"/>
            <a:headEnd type="triangle"/>
          </a:ln>
        </p:spPr>
        <p:txBody>
          <a:bodyPr lIns="77152" tIns="77152" rIns="77152" bIns="77152"/>
          <a:lstStyle/>
          <a:p>
            <a:pPr lvl="0" algn="l" defTabSz="914400">
              <a:lnSpc>
                <a:spcPct val="90000"/>
              </a:lnSpc>
              <a:defRPr sz="3000">
                <a:solidFill>
                  <a:srgbClr val="000000"/>
                </a:solidFill>
                <a:latin typeface="Vista Sans OT Reg"/>
                <a:ea typeface="Vista Sans OT Reg"/>
                <a:cs typeface="Vista Sans OT Reg"/>
                <a:sym typeface="Vista Sans OT Reg"/>
              </a:defRPr>
            </a:pPr>
            <a:endParaRPr/>
          </a:p>
        </p:txBody>
      </p:sp>
      <p:sp>
        <p:nvSpPr>
          <p:cNvPr id="122" name="Shape 122"/>
          <p:cNvSpPr>
            <a:spLocks noGrp="1"/>
          </p:cNvSpPr>
          <p:nvPr>
            <p:ph type="title"/>
          </p:nvPr>
        </p:nvSpPr>
        <p:spPr>
          <a:xfrm>
            <a:off x="2547937" y="1092993"/>
            <a:ext cx="19266695" cy="1114426"/>
          </a:xfrm>
          <a:prstGeom prst="rect">
            <a:avLst/>
          </a:prstGeom>
        </p:spPr>
        <p:txBody>
          <a:bodyPr lIns="0" tIns="0" rIns="0" bIns="0" anchor="t"/>
          <a:lstStyle>
            <a:lvl1pPr algn="l" defTabSz="914400">
              <a:lnSpc>
                <a:spcPct val="90000"/>
              </a:lnSpc>
              <a:defRPr sz="7600">
                <a:latin typeface="Vista Sans OT Medium"/>
                <a:ea typeface="Vista Sans OT Medium"/>
                <a:cs typeface="Vista Sans OT Medium"/>
                <a:sym typeface="Vista Sans OT Medium"/>
              </a:defRPr>
            </a:lvl1pPr>
          </a:lstStyle>
          <a:p>
            <a:pPr lvl="0">
              <a:defRPr sz="1800"/>
            </a:pPr>
            <a:r>
              <a:rPr sz="7600"/>
              <a:t>Title Text</a:t>
            </a:r>
          </a:p>
        </p:txBody>
      </p:sp>
      <p:sp>
        <p:nvSpPr>
          <p:cNvPr id="123" name="Shape 123"/>
          <p:cNvSpPr>
            <a:spLocks noGrp="1"/>
          </p:cNvSpPr>
          <p:nvPr>
            <p:ph type="body" idx="1"/>
          </p:nvPr>
        </p:nvSpPr>
        <p:spPr>
          <a:xfrm>
            <a:off x="2547937" y="2185987"/>
            <a:ext cx="19266695" cy="10222707"/>
          </a:xfrm>
          <a:prstGeom prst="rect">
            <a:avLst/>
          </a:prstGeom>
        </p:spPr>
        <p:txBody>
          <a:bodyPr lIns="0" tIns="0" rIns="0" bIns="0"/>
          <a:lstStyle>
            <a:lvl1pPr marL="562162" indent="-562162" algn="l" defTabSz="914400">
              <a:spcBef>
                <a:spcPts val="3300"/>
              </a:spcBef>
              <a:buSzPct val="100000"/>
              <a:buChar char="•"/>
              <a:defRPr sz="5600">
                <a:solidFill>
                  <a:srgbClr val="7183B2"/>
                </a:solidFill>
                <a:latin typeface="Vista Sans OT Medium"/>
                <a:ea typeface="Vista Sans OT Medium"/>
                <a:cs typeface="Vista Sans OT Medium"/>
                <a:sym typeface="Vista Sans OT Medium"/>
              </a:defRPr>
            </a:lvl1pPr>
            <a:lvl2pPr marL="425450" indent="-425450" algn="l" defTabSz="914400">
              <a:spcBef>
                <a:spcPts val="3300"/>
              </a:spcBef>
              <a:buSzPct val="64000"/>
              <a:buChar char="▪"/>
              <a:defRPr sz="5600">
                <a:solidFill>
                  <a:srgbClr val="7183B2"/>
                </a:solidFill>
                <a:latin typeface="Vista Sans OT Medium"/>
                <a:ea typeface="Vista Sans OT Medium"/>
                <a:cs typeface="Vista Sans OT Medium"/>
                <a:sym typeface="Vista Sans OT Medium"/>
              </a:defRPr>
            </a:lvl2pPr>
            <a:lvl3pPr marL="714375" indent="-473075" algn="l" defTabSz="914400">
              <a:spcBef>
                <a:spcPts val="3300"/>
              </a:spcBef>
              <a:buSzPct val="64000"/>
              <a:buChar char="▪"/>
              <a:defRPr sz="5600">
                <a:solidFill>
                  <a:srgbClr val="7183B2"/>
                </a:solidFill>
                <a:latin typeface="Vista Sans OT Medium"/>
                <a:ea typeface="Vista Sans OT Medium"/>
                <a:cs typeface="Vista Sans OT Medium"/>
                <a:sym typeface="Vista Sans OT Medium"/>
              </a:defRPr>
            </a:lvl3pPr>
            <a:lvl4pPr marL="885459" indent="-372697" algn="l" defTabSz="914400">
              <a:spcBef>
                <a:spcPts val="3300"/>
              </a:spcBef>
              <a:buSzPct val="54000"/>
              <a:buChar char="▪"/>
              <a:defRPr sz="5600">
                <a:solidFill>
                  <a:srgbClr val="7183B2"/>
                </a:solidFill>
                <a:latin typeface="Vista Sans OT Medium"/>
                <a:ea typeface="Vista Sans OT Medium"/>
                <a:cs typeface="Vista Sans OT Medium"/>
                <a:sym typeface="Vista Sans OT Medium"/>
              </a:defRPr>
            </a:lvl4pPr>
            <a:lvl5pPr marL="1130911" indent="-386374" algn="l" defTabSz="914400">
              <a:spcBef>
                <a:spcPts val="3300"/>
              </a:spcBef>
              <a:buSzPct val="44000"/>
              <a:buChar char="▪"/>
              <a:defRPr sz="5600">
                <a:solidFill>
                  <a:srgbClr val="7183B2"/>
                </a:solidFill>
                <a:latin typeface="Vista Sans OT Medium"/>
                <a:ea typeface="Vista Sans OT Medium"/>
                <a:cs typeface="Vista Sans OT Medium"/>
                <a:sym typeface="Vista Sans OT Medium"/>
              </a:defRPr>
            </a:lvl5pPr>
          </a:lstStyle>
          <a:p>
            <a:pPr lvl="0">
              <a:defRPr sz="1800">
                <a:solidFill>
                  <a:srgbClr val="000000"/>
                </a:solidFill>
              </a:defRPr>
            </a:pPr>
            <a:r>
              <a:rPr sz="5600">
                <a:solidFill>
                  <a:srgbClr val="7183B2"/>
                </a:solidFill>
              </a:rPr>
              <a:t>Body Level One</a:t>
            </a:r>
          </a:p>
          <a:p>
            <a:pPr lvl="1">
              <a:defRPr sz="1800">
                <a:solidFill>
                  <a:srgbClr val="000000"/>
                </a:solidFill>
              </a:defRPr>
            </a:pPr>
            <a:r>
              <a:rPr sz="5600">
                <a:solidFill>
                  <a:srgbClr val="7183B2"/>
                </a:solidFill>
              </a:rPr>
              <a:t>Body Level Two</a:t>
            </a:r>
          </a:p>
          <a:p>
            <a:pPr lvl="2">
              <a:defRPr sz="1800">
                <a:solidFill>
                  <a:srgbClr val="000000"/>
                </a:solidFill>
              </a:defRPr>
            </a:pPr>
            <a:r>
              <a:rPr sz="5600">
                <a:solidFill>
                  <a:srgbClr val="7183B2"/>
                </a:solidFill>
              </a:rPr>
              <a:t>Body Level Three</a:t>
            </a:r>
          </a:p>
          <a:p>
            <a:pPr lvl="3">
              <a:defRPr sz="1800">
                <a:solidFill>
                  <a:srgbClr val="000000"/>
                </a:solidFill>
              </a:defRPr>
            </a:pPr>
            <a:r>
              <a:rPr sz="5600">
                <a:solidFill>
                  <a:srgbClr val="7183B2"/>
                </a:solidFill>
              </a:rPr>
              <a:t>Body Level Four</a:t>
            </a:r>
          </a:p>
          <a:p>
            <a:pPr lvl="4">
              <a:defRPr sz="1800">
                <a:solidFill>
                  <a:srgbClr val="000000"/>
                </a:solidFill>
              </a:defRPr>
            </a:pPr>
            <a:r>
              <a:rPr sz="5600">
                <a:solidFill>
                  <a:srgbClr val="7183B2"/>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5" name="Shape 125"/>
          <p:cNvSpPr>
            <a:spLocks noGrp="1"/>
          </p:cNvSpPr>
          <p:nvPr>
            <p:ph type="title"/>
          </p:nvPr>
        </p:nvSpPr>
        <p:spPr>
          <a:prstGeom prst="rect">
            <a:avLst/>
          </a:prstGeom>
        </p:spPr>
        <p:txBody>
          <a:bodyPr/>
          <a:lstStyle/>
          <a:p>
            <a:pPr lvl="0">
              <a:defRPr sz="1800"/>
            </a:pPr>
            <a:r>
              <a:rPr sz="8600"/>
              <a:t>Title Text</a:t>
            </a:r>
          </a:p>
        </p:txBody>
      </p:sp>
      <p:sp>
        <p:nvSpPr>
          <p:cNvPr id="126" name="Shape 126"/>
          <p:cNvSpPr>
            <a:spLocks noGrp="1"/>
          </p:cNvSpPr>
          <p:nvPr>
            <p:ph type="body" idx="1"/>
          </p:nvPr>
        </p:nvSpPr>
        <p:spPr>
          <a:prstGeom prst="rect">
            <a:avLst/>
          </a:prstGeom>
        </p:spPr>
        <p:txBody>
          <a:bodyPr/>
          <a:lstStyle/>
          <a:p>
            <a:pPr lvl="0">
              <a:defRPr sz="1800">
                <a:solidFill>
                  <a:srgbClr val="000000"/>
                </a:solidFill>
              </a:defRPr>
            </a:pPr>
            <a:r>
              <a:rPr sz="6200">
                <a:solidFill>
                  <a:srgbClr val="888888"/>
                </a:solidFill>
              </a:rPr>
              <a:t>Body Level One</a:t>
            </a:r>
          </a:p>
          <a:p>
            <a:pPr lvl="1">
              <a:defRPr sz="1800">
                <a:solidFill>
                  <a:srgbClr val="000000"/>
                </a:solidFill>
              </a:defRPr>
            </a:pPr>
            <a:r>
              <a:rPr sz="6200">
                <a:solidFill>
                  <a:srgbClr val="888888"/>
                </a:solidFill>
              </a:rPr>
              <a:t>Body Level Two</a:t>
            </a:r>
          </a:p>
          <a:p>
            <a:pPr lvl="2">
              <a:defRPr sz="1800">
                <a:solidFill>
                  <a:srgbClr val="000000"/>
                </a:solidFill>
              </a:defRPr>
            </a:pPr>
            <a:r>
              <a:rPr sz="6200">
                <a:solidFill>
                  <a:srgbClr val="888888"/>
                </a:solidFill>
              </a:rPr>
              <a:t>Body Level Three</a:t>
            </a:r>
          </a:p>
          <a:p>
            <a:pPr lvl="3">
              <a:defRPr sz="1800">
                <a:solidFill>
                  <a:srgbClr val="000000"/>
                </a:solidFill>
              </a:defRPr>
            </a:pPr>
            <a:r>
              <a:rPr sz="6200">
                <a:solidFill>
                  <a:srgbClr val="888888"/>
                </a:solidFill>
              </a:rPr>
              <a:t>Body Level Four</a:t>
            </a:r>
          </a:p>
          <a:p>
            <a:pPr lvl="4">
              <a:defRPr sz="1800">
                <a:solidFill>
                  <a:srgbClr val="000000"/>
                </a:solidFill>
              </a:defRPr>
            </a:pPr>
            <a:r>
              <a:rPr sz="6200">
                <a:solidFill>
                  <a:srgbClr val="888888"/>
                </a:solidFill>
              </a:rPr>
              <a:t>Body Level Five</a:t>
            </a:r>
          </a:p>
        </p:txBody>
      </p:sp>
      <p:sp>
        <p:nvSpPr>
          <p:cNvPr id="127" name="Shape 1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Interstitial Slide">
    <p:bg>
      <p:bgPr>
        <a:solidFill>
          <a:srgbClr val="3B599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00000"/>
        </a:solid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1651000" y="952500"/>
            <a:ext cx="10223500" cy="5549900"/>
          </a:xfrm>
          <a:prstGeom prst="rect">
            <a:avLst/>
          </a:prstGeom>
        </p:spPr>
        <p:txBody>
          <a:bodyPr lIns="0" tIns="0" rIns="0" bIns="0" anchor="b">
            <a:normAutofit/>
          </a:bodyPr>
          <a:lstStyle>
            <a:lvl1pPr defTabSz="825500">
              <a:defRPr sz="8400">
                <a:solidFill>
                  <a:srgbClr val="FFFFFF"/>
                </a:solidFill>
                <a:latin typeface="+mn-lt"/>
                <a:ea typeface="+mn-ea"/>
                <a:cs typeface="+mn-cs"/>
                <a:sym typeface="Helvetica Light"/>
              </a:defRPr>
            </a:lvl1pPr>
          </a:lstStyle>
          <a:p>
            <a:pPr lvl="0">
              <a:defRPr sz="1800">
                <a:solidFill>
                  <a:srgbClr val="000000"/>
                </a:solidFill>
              </a:defRPr>
            </a:pPr>
            <a:r>
              <a:rPr sz="8400">
                <a:solidFill>
                  <a:srgbClr val="FFFFFF"/>
                </a:solidFill>
              </a:rPr>
              <a:t>Title Text</a:t>
            </a:r>
          </a:p>
        </p:txBody>
      </p:sp>
      <p:sp>
        <p:nvSpPr>
          <p:cNvPr id="15" name="Shape 15"/>
          <p:cNvSpPr>
            <a:spLocks noGrp="1"/>
          </p:cNvSpPr>
          <p:nvPr>
            <p:ph type="body" idx="1"/>
          </p:nvPr>
        </p:nvSpPr>
        <p:spPr>
          <a:xfrm>
            <a:off x="1651000" y="6692900"/>
            <a:ext cx="10223500" cy="5727700"/>
          </a:xfrm>
          <a:prstGeom prst="rect">
            <a:avLst/>
          </a:prstGeom>
        </p:spPr>
        <p:txBody>
          <a:bodyPr lIns="0" tIns="0" rIns="0" bIns="0">
            <a:normAutofit/>
          </a:bodyPr>
          <a:lstStyle>
            <a:lvl1pPr defTabSz="825500">
              <a:spcBef>
                <a:spcPts val="0"/>
              </a:spcBef>
              <a:defRPr sz="4400">
                <a:solidFill>
                  <a:srgbClr val="FFFFFF"/>
                </a:solidFill>
                <a:latin typeface="+mn-lt"/>
                <a:ea typeface="+mn-ea"/>
                <a:cs typeface="+mn-cs"/>
                <a:sym typeface="Helvetica Light"/>
              </a:defRPr>
            </a:lvl1pPr>
            <a:lvl2pPr indent="228600" defTabSz="825500">
              <a:spcBef>
                <a:spcPts val="0"/>
              </a:spcBef>
              <a:defRPr sz="4400">
                <a:solidFill>
                  <a:srgbClr val="FFFFFF"/>
                </a:solidFill>
                <a:latin typeface="+mn-lt"/>
                <a:ea typeface="+mn-ea"/>
                <a:cs typeface="+mn-cs"/>
                <a:sym typeface="Helvetica Light"/>
              </a:defRPr>
            </a:lvl2pPr>
            <a:lvl3pPr indent="457200" defTabSz="825500">
              <a:spcBef>
                <a:spcPts val="0"/>
              </a:spcBef>
              <a:defRPr sz="4400">
                <a:solidFill>
                  <a:srgbClr val="FFFFFF"/>
                </a:solidFill>
                <a:latin typeface="+mn-lt"/>
                <a:ea typeface="+mn-ea"/>
                <a:cs typeface="+mn-cs"/>
                <a:sym typeface="Helvetica Light"/>
              </a:defRPr>
            </a:lvl3pPr>
            <a:lvl4pPr indent="685800" defTabSz="825500">
              <a:spcBef>
                <a:spcPts val="0"/>
              </a:spcBef>
              <a:defRPr sz="4400">
                <a:solidFill>
                  <a:srgbClr val="FFFFFF"/>
                </a:solidFill>
                <a:latin typeface="+mn-lt"/>
                <a:ea typeface="+mn-ea"/>
                <a:cs typeface="+mn-cs"/>
                <a:sym typeface="Helvetica Light"/>
              </a:defRPr>
            </a:lvl4pPr>
            <a:lvl5pPr indent="914400" defTabSz="825500">
              <a:spcBef>
                <a:spcPts val="0"/>
              </a:spcBef>
              <a:defRPr sz="4400">
                <a:solidFill>
                  <a:srgbClr val="FFFFFF"/>
                </a:solidFill>
                <a:latin typeface="+mn-lt"/>
                <a:ea typeface="+mn-ea"/>
                <a:cs typeface="+mn-cs"/>
                <a:sym typeface="Helvetica Light"/>
              </a:defRPr>
            </a:lvl5pPr>
          </a:lstStyle>
          <a:p>
            <a:pPr lvl="0">
              <a:defRPr sz="1800">
                <a:solidFill>
                  <a:srgbClr val="000000"/>
                </a:solidFill>
              </a:defRPr>
            </a:pPr>
            <a:r>
              <a:rPr sz="4400">
                <a:solidFill>
                  <a:srgbClr val="FFFFFF"/>
                </a:solidFill>
              </a:rPr>
              <a:t>Body Level One</a:t>
            </a:r>
          </a:p>
          <a:p>
            <a:pPr lvl="1">
              <a:defRPr sz="1800">
                <a:solidFill>
                  <a:srgbClr val="000000"/>
                </a:solidFill>
              </a:defRPr>
            </a:pPr>
            <a:r>
              <a:rPr sz="4400">
                <a:solidFill>
                  <a:srgbClr val="FFFFFF"/>
                </a:solidFill>
              </a:rPr>
              <a:t>Body Level Two</a:t>
            </a:r>
          </a:p>
          <a:p>
            <a:pPr lvl="2">
              <a:defRPr sz="1800">
                <a:solidFill>
                  <a:srgbClr val="000000"/>
                </a:solidFill>
              </a:defRPr>
            </a:pPr>
            <a:r>
              <a:rPr sz="4400">
                <a:solidFill>
                  <a:srgbClr val="FFFFFF"/>
                </a:solidFill>
              </a:rPr>
              <a:t>Body Level Three</a:t>
            </a:r>
          </a:p>
          <a:p>
            <a:pPr lvl="3">
              <a:defRPr sz="1800">
                <a:solidFill>
                  <a:srgbClr val="000000"/>
                </a:solidFill>
              </a:defRPr>
            </a:pPr>
            <a:r>
              <a:rPr sz="4400">
                <a:solidFill>
                  <a:srgbClr val="FFFFFF"/>
                </a:solidFill>
              </a:rPr>
              <a:t>Body Level Four</a:t>
            </a:r>
          </a:p>
          <a:p>
            <a:pPr lvl="4">
              <a:defRPr sz="1800">
                <a:solidFill>
                  <a:srgbClr val="000000"/>
                </a:solidFill>
              </a:defRPr>
            </a:pPr>
            <a:r>
              <a:rPr sz="44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Interstitial Slide">
    <p:bg>
      <p:bgPr>
        <a:solidFill>
          <a:srgbClr val="3B599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with bullets">
    <p:bg>
      <p:bgPr>
        <a:solidFill>
          <a:srgbClr val="3B5998"/>
        </a:solidFill>
        <a:effectLst/>
      </p:bgPr>
    </p:bg>
    <p:spTree>
      <p:nvGrpSpPr>
        <p:cNvPr id="1" name=""/>
        <p:cNvGrpSpPr/>
        <p:nvPr/>
      </p:nvGrpSpPr>
      <p:grpSpPr>
        <a:xfrm>
          <a:off x="0" y="0"/>
          <a:ext cx="0" cy="0"/>
          <a:chOff x="0" y="0"/>
          <a:chExt cx="0" cy="0"/>
        </a:xfrm>
      </p:grpSpPr>
      <p:sp>
        <p:nvSpPr>
          <p:cNvPr id="131" name="Shape 131"/>
          <p:cNvSpPr>
            <a:spLocks noGrp="1"/>
          </p:cNvSpPr>
          <p:nvPr>
            <p:ph type="title"/>
          </p:nvPr>
        </p:nvSpPr>
        <p:spPr>
          <a:xfrm>
            <a:off x="3962400" y="549275"/>
            <a:ext cx="16459200" cy="1714500"/>
          </a:xfrm>
          <a:prstGeom prst="rect">
            <a:avLst/>
          </a:prstGeom>
        </p:spPr>
        <p:txBody>
          <a:bodyPr lIns="0" tIns="0" rIns="0" bIns="0" anchor="t">
            <a:normAutofit/>
          </a:bodyPr>
          <a:lstStyle>
            <a:lvl1pPr marL="27093" marR="27093" algn="l" defTabSz="609600">
              <a:lnSpc>
                <a:spcPct val="90000"/>
              </a:lnSpc>
              <a:defRPr sz="10200">
                <a:solidFill>
                  <a:srgbClr val="FFFFFF"/>
                </a:solidFill>
                <a:uFill>
                  <a:solidFill>
                    <a:srgbClr val="FFFFFF"/>
                  </a:solidFill>
                </a:uFill>
                <a:latin typeface="Vista Sans OT Medium"/>
                <a:ea typeface="Vista Sans OT Medium"/>
                <a:cs typeface="Vista Sans OT Medium"/>
                <a:sym typeface="Vista Sans OT Medium"/>
              </a:defRPr>
            </a:lvl1pPr>
          </a:lstStyle>
          <a:p>
            <a:pPr lvl="0">
              <a:defRPr sz="1800">
                <a:solidFill>
                  <a:srgbClr val="000000"/>
                </a:solidFill>
                <a:uFillTx/>
              </a:defRPr>
            </a:pPr>
            <a:r>
              <a:rPr sz="10200">
                <a:solidFill>
                  <a:srgbClr val="FFFFFF"/>
                </a:solidFill>
                <a:uFill>
                  <a:solidFill>
                    <a:srgbClr val="FFFFFF"/>
                  </a:solidFill>
                </a:uFill>
              </a:rPr>
              <a:t>Title Text</a:t>
            </a:r>
          </a:p>
        </p:txBody>
      </p:sp>
      <p:sp>
        <p:nvSpPr>
          <p:cNvPr id="132" name="Shape 132"/>
          <p:cNvSpPr>
            <a:spLocks noGrp="1"/>
          </p:cNvSpPr>
          <p:nvPr>
            <p:ph type="body" idx="1"/>
          </p:nvPr>
        </p:nvSpPr>
        <p:spPr>
          <a:xfrm>
            <a:off x="3962400" y="2762250"/>
            <a:ext cx="16478250" cy="9144000"/>
          </a:xfrm>
          <a:prstGeom prst="rect">
            <a:avLst/>
          </a:prstGeom>
        </p:spPr>
        <p:txBody>
          <a:bodyPr lIns="0" tIns="0" rIns="0" bIns="0">
            <a:normAutofit/>
          </a:bodyPr>
          <a:lstStyle>
            <a:lvl1pPr marL="27093" marR="27093" algn="l" defTabSz="609600">
              <a:lnSpc>
                <a:spcPct val="110000"/>
              </a:lnSpc>
              <a:spcBef>
                <a:spcPts val="1000"/>
              </a:spcBef>
              <a:defRPr sz="6000">
                <a:solidFill>
                  <a:srgbClr val="FFFFFF"/>
                </a:solidFill>
                <a:uFill>
                  <a:solidFill>
                    <a:srgbClr val="FFFFFF"/>
                  </a:solidFill>
                </a:uFill>
                <a:latin typeface="Vista Sans OT Reg"/>
                <a:ea typeface="Vista Sans OT Reg"/>
                <a:cs typeface="Vista Sans OT Reg"/>
                <a:sym typeface="Vista Sans OT Reg"/>
              </a:defRPr>
            </a:lvl1pPr>
            <a:lvl2pPr marL="635946" marR="27093" indent="-354852" algn="l" defTabSz="609600">
              <a:lnSpc>
                <a:spcPct val="110000"/>
              </a:lnSpc>
              <a:spcBef>
                <a:spcPts val="1000"/>
              </a:spcBef>
              <a:buClr>
                <a:srgbClr val="BCDDF1"/>
              </a:buClr>
              <a:buSzPct val="125000"/>
              <a:buChar char="•"/>
              <a:defRPr sz="5000">
                <a:solidFill>
                  <a:srgbClr val="FFFFFF"/>
                </a:solidFill>
                <a:uFill>
                  <a:solidFill>
                    <a:srgbClr val="FFFFFF"/>
                  </a:solidFill>
                </a:uFill>
                <a:latin typeface="Vista Sans OT Reg"/>
                <a:ea typeface="Vista Sans OT Reg"/>
                <a:cs typeface="Vista Sans OT Reg"/>
                <a:sym typeface="Vista Sans OT Reg"/>
              </a:defRPr>
            </a:lvl2pPr>
            <a:lvl3pPr marL="9144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3pPr>
            <a:lvl4pPr marL="11938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4pPr>
            <a:lvl5pPr marL="14732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5pPr>
          </a:lstStyle>
          <a:p>
            <a:pPr lvl="0">
              <a:defRPr sz="1800">
                <a:solidFill>
                  <a:srgbClr val="000000"/>
                </a:solidFill>
                <a:uFillTx/>
              </a:defRPr>
            </a:pPr>
            <a:r>
              <a:rPr sz="6000">
                <a:solidFill>
                  <a:srgbClr val="FFFFFF"/>
                </a:solidFill>
                <a:uFill>
                  <a:solidFill>
                    <a:srgbClr val="FFFFFF"/>
                  </a:solidFill>
                </a:uFill>
              </a:rPr>
              <a:t>Body Level One</a:t>
            </a:r>
          </a:p>
          <a:p>
            <a:pPr lvl="1">
              <a:defRPr sz="1800">
                <a:solidFill>
                  <a:srgbClr val="000000"/>
                </a:solidFill>
                <a:uFillTx/>
              </a:defRPr>
            </a:pPr>
            <a:r>
              <a:rPr sz="5000">
                <a:solidFill>
                  <a:srgbClr val="FFFFFF"/>
                </a:solidFill>
                <a:uFill>
                  <a:solidFill>
                    <a:srgbClr val="FFFFFF"/>
                  </a:solidFill>
                </a:uFill>
              </a:rPr>
              <a:t>Body Level Two</a:t>
            </a:r>
          </a:p>
          <a:p>
            <a:pPr lvl="2">
              <a:defRPr sz="1800">
                <a:solidFill>
                  <a:srgbClr val="000000"/>
                </a:solidFill>
                <a:uFillTx/>
              </a:defRPr>
            </a:pPr>
            <a:r>
              <a:rPr sz="4400">
                <a:solidFill>
                  <a:srgbClr val="FFFFFF"/>
                </a:solidFill>
                <a:uFill>
                  <a:solidFill>
                    <a:srgbClr val="FFFFFF"/>
                  </a:solidFill>
                </a:uFill>
              </a:rPr>
              <a:t>Body Level Three</a:t>
            </a:r>
          </a:p>
          <a:p>
            <a:pPr lvl="3">
              <a:defRPr sz="1800">
                <a:solidFill>
                  <a:srgbClr val="000000"/>
                </a:solidFill>
                <a:uFillTx/>
              </a:defRPr>
            </a:pPr>
            <a:r>
              <a:rPr sz="4400">
                <a:solidFill>
                  <a:srgbClr val="FFFFFF"/>
                </a:solidFill>
                <a:uFill>
                  <a:solidFill>
                    <a:srgbClr val="FFFFFF"/>
                  </a:solidFill>
                </a:uFill>
              </a:rPr>
              <a:t>Body Level Four</a:t>
            </a:r>
          </a:p>
          <a:p>
            <a:pPr lvl="4">
              <a:defRPr sz="1800">
                <a:solidFill>
                  <a:srgbClr val="000000"/>
                </a:solidFill>
                <a:uFillTx/>
              </a:defRPr>
            </a:pPr>
            <a:r>
              <a:rPr sz="4400">
                <a:solidFill>
                  <a:srgbClr val="FFFFFF"/>
                </a:solidFill>
                <a:uFill>
                  <a:solidFill>
                    <a:srgbClr val="FFFFFF"/>
                  </a:solidFill>
                </a:u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with bullets">
    <p:bg>
      <p:bgPr>
        <a:solidFill>
          <a:srgbClr val="3B5998"/>
        </a:solidFill>
        <a:effectLst/>
      </p:bgPr>
    </p:bg>
    <p:spTree>
      <p:nvGrpSpPr>
        <p:cNvPr id="1" name=""/>
        <p:cNvGrpSpPr/>
        <p:nvPr/>
      </p:nvGrpSpPr>
      <p:grpSpPr>
        <a:xfrm>
          <a:off x="0" y="0"/>
          <a:ext cx="0" cy="0"/>
          <a:chOff x="0" y="0"/>
          <a:chExt cx="0" cy="0"/>
        </a:xfrm>
      </p:grpSpPr>
      <p:sp>
        <p:nvSpPr>
          <p:cNvPr id="134" name="Shape 134"/>
          <p:cNvSpPr>
            <a:spLocks noGrp="1"/>
          </p:cNvSpPr>
          <p:nvPr>
            <p:ph type="title"/>
          </p:nvPr>
        </p:nvSpPr>
        <p:spPr>
          <a:xfrm>
            <a:off x="1219200" y="549275"/>
            <a:ext cx="21945600" cy="1714500"/>
          </a:xfrm>
          <a:prstGeom prst="rect">
            <a:avLst/>
          </a:prstGeom>
        </p:spPr>
        <p:txBody>
          <a:bodyPr lIns="0" tIns="0" rIns="0" bIns="0" anchor="t">
            <a:normAutofit/>
          </a:bodyPr>
          <a:lstStyle>
            <a:lvl1pPr marL="27093" marR="27093" algn="l" defTabSz="609600">
              <a:lnSpc>
                <a:spcPct val="90000"/>
              </a:lnSpc>
              <a:defRPr sz="10200">
                <a:solidFill>
                  <a:srgbClr val="FFFFFF"/>
                </a:solidFill>
                <a:uFill>
                  <a:solidFill>
                    <a:srgbClr val="FFFFFF"/>
                  </a:solidFill>
                </a:uFill>
                <a:latin typeface="Vista Sans OT Medium"/>
                <a:ea typeface="Vista Sans OT Medium"/>
                <a:cs typeface="Vista Sans OT Medium"/>
                <a:sym typeface="Vista Sans OT Medium"/>
              </a:defRPr>
            </a:lvl1pPr>
          </a:lstStyle>
          <a:p>
            <a:pPr lvl="0">
              <a:defRPr sz="1800">
                <a:solidFill>
                  <a:srgbClr val="000000"/>
                </a:solidFill>
                <a:uFillTx/>
              </a:defRPr>
            </a:pPr>
            <a:r>
              <a:rPr sz="10200">
                <a:solidFill>
                  <a:srgbClr val="FFFFFF"/>
                </a:solidFill>
                <a:uFill>
                  <a:solidFill>
                    <a:srgbClr val="FFFFFF"/>
                  </a:solidFill>
                </a:uFill>
              </a:rPr>
              <a:t>Title Text</a:t>
            </a:r>
          </a:p>
        </p:txBody>
      </p:sp>
      <p:sp>
        <p:nvSpPr>
          <p:cNvPr id="135" name="Shape 135"/>
          <p:cNvSpPr>
            <a:spLocks noGrp="1"/>
          </p:cNvSpPr>
          <p:nvPr>
            <p:ph type="body" idx="1"/>
          </p:nvPr>
        </p:nvSpPr>
        <p:spPr>
          <a:xfrm>
            <a:off x="1219200" y="2762250"/>
            <a:ext cx="21964650" cy="9144000"/>
          </a:xfrm>
          <a:prstGeom prst="rect">
            <a:avLst/>
          </a:prstGeom>
        </p:spPr>
        <p:txBody>
          <a:bodyPr lIns="0" tIns="0" rIns="0" bIns="0">
            <a:normAutofit/>
          </a:bodyPr>
          <a:lstStyle>
            <a:lvl1pPr marL="27093" marR="27093" algn="l" defTabSz="609600">
              <a:lnSpc>
                <a:spcPct val="110000"/>
              </a:lnSpc>
              <a:spcBef>
                <a:spcPts val="1000"/>
              </a:spcBef>
              <a:defRPr sz="6000">
                <a:solidFill>
                  <a:srgbClr val="FFFFFF"/>
                </a:solidFill>
                <a:uFill>
                  <a:solidFill>
                    <a:srgbClr val="FFFFFF"/>
                  </a:solidFill>
                </a:uFill>
                <a:latin typeface="Vista Sans OT Reg"/>
                <a:ea typeface="Vista Sans OT Reg"/>
                <a:cs typeface="Vista Sans OT Reg"/>
                <a:sym typeface="Vista Sans OT Reg"/>
              </a:defRPr>
            </a:lvl1pPr>
            <a:lvl2pPr marL="635946" marR="27093" indent="-354852" algn="l" defTabSz="609600">
              <a:lnSpc>
                <a:spcPct val="110000"/>
              </a:lnSpc>
              <a:spcBef>
                <a:spcPts val="1000"/>
              </a:spcBef>
              <a:buClr>
                <a:srgbClr val="BCDDF1"/>
              </a:buClr>
              <a:buSzPct val="125000"/>
              <a:buChar char="•"/>
              <a:defRPr sz="5000">
                <a:solidFill>
                  <a:srgbClr val="FFFFFF"/>
                </a:solidFill>
                <a:uFill>
                  <a:solidFill>
                    <a:srgbClr val="FFFFFF"/>
                  </a:solidFill>
                </a:uFill>
                <a:latin typeface="Vista Sans OT Reg"/>
                <a:ea typeface="Vista Sans OT Reg"/>
                <a:cs typeface="Vista Sans OT Reg"/>
                <a:sym typeface="Vista Sans OT Reg"/>
              </a:defRPr>
            </a:lvl2pPr>
            <a:lvl3pPr marL="9144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3pPr>
            <a:lvl4pPr marL="11938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4pPr>
            <a:lvl5pPr marL="14732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5pPr>
          </a:lstStyle>
          <a:p>
            <a:pPr lvl="0">
              <a:defRPr sz="1800">
                <a:solidFill>
                  <a:srgbClr val="000000"/>
                </a:solidFill>
                <a:uFillTx/>
              </a:defRPr>
            </a:pPr>
            <a:r>
              <a:rPr sz="6000">
                <a:solidFill>
                  <a:srgbClr val="FFFFFF"/>
                </a:solidFill>
                <a:uFill>
                  <a:solidFill>
                    <a:srgbClr val="FFFFFF"/>
                  </a:solidFill>
                </a:uFill>
              </a:rPr>
              <a:t>Body Level One</a:t>
            </a:r>
          </a:p>
          <a:p>
            <a:pPr lvl="1">
              <a:defRPr sz="1800">
                <a:solidFill>
                  <a:srgbClr val="000000"/>
                </a:solidFill>
                <a:uFillTx/>
              </a:defRPr>
            </a:pPr>
            <a:r>
              <a:rPr sz="5000">
                <a:solidFill>
                  <a:srgbClr val="FFFFFF"/>
                </a:solidFill>
                <a:uFill>
                  <a:solidFill>
                    <a:srgbClr val="FFFFFF"/>
                  </a:solidFill>
                </a:uFill>
              </a:rPr>
              <a:t>Body Level Two</a:t>
            </a:r>
          </a:p>
          <a:p>
            <a:pPr lvl="2">
              <a:defRPr sz="1800">
                <a:solidFill>
                  <a:srgbClr val="000000"/>
                </a:solidFill>
                <a:uFillTx/>
              </a:defRPr>
            </a:pPr>
            <a:r>
              <a:rPr sz="4400">
                <a:solidFill>
                  <a:srgbClr val="FFFFFF"/>
                </a:solidFill>
                <a:uFill>
                  <a:solidFill>
                    <a:srgbClr val="FFFFFF"/>
                  </a:solidFill>
                </a:uFill>
              </a:rPr>
              <a:t>Body Level Three</a:t>
            </a:r>
          </a:p>
          <a:p>
            <a:pPr lvl="3">
              <a:defRPr sz="1800">
                <a:solidFill>
                  <a:srgbClr val="000000"/>
                </a:solidFill>
                <a:uFillTx/>
              </a:defRPr>
            </a:pPr>
            <a:r>
              <a:rPr sz="4400">
                <a:solidFill>
                  <a:srgbClr val="FFFFFF"/>
                </a:solidFill>
                <a:uFill>
                  <a:solidFill>
                    <a:srgbClr val="FFFFFF"/>
                  </a:solidFill>
                </a:uFill>
              </a:rPr>
              <a:t>Body Level Four</a:t>
            </a:r>
          </a:p>
          <a:p>
            <a:pPr lvl="4">
              <a:defRPr sz="1800">
                <a:solidFill>
                  <a:srgbClr val="000000"/>
                </a:solidFill>
                <a:uFillTx/>
              </a:defRPr>
            </a:pPr>
            <a:r>
              <a:rPr sz="4400">
                <a:solidFill>
                  <a:srgbClr val="FFFFFF"/>
                </a:solidFill>
                <a:uFill>
                  <a:solidFill>
                    <a:srgbClr val="FFFFFF"/>
                  </a:solidFill>
                </a:u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SLIDE">
    <p:bg>
      <p:bgPr>
        <a:solidFill>
          <a:srgbClr val="3B5998"/>
        </a:solidFill>
        <a:effectLst/>
      </p:bgPr>
    </p:bg>
    <p:spTree>
      <p:nvGrpSpPr>
        <p:cNvPr id="1" name=""/>
        <p:cNvGrpSpPr/>
        <p:nvPr/>
      </p:nvGrpSpPr>
      <p:grpSpPr>
        <a:xfrm>
          <a:off x="0" y="0"/>
          <a:ext cx="0" cy="0"/>
          <a:chOff x="0" y="0"/>
          <a:chExt cx="0" cy="0"/>
        </a:xfrm>
      </p:grpSpPr>
      <p:pic>
        <p:nvPicPr>
          <p:cNvPr id="137" name="droppedImage.pdf"/>
          <p:cNvPicPr/>
          <p:nvPr/>
        </p:nvPicPr>
        <p:blipFill>
          <a:blip r:embed="rId2">
            <a:extLst/>
          </a:blip>
          <a:stretch>
            <a:fillRect/>
          </a:stretch>
        </p:blipFill>
        <p:spPr>
          <a:xfrm>
            <a:off x="19523261" y="11597499"/>
            <a:ext cx="2870349" cy="590551"/>
          </a:xfrm>
          <a:prstGeom prst="rect">
            <a:avLst/>
          </a:prstGeom>
          <a:ln w="12700">
            <a:miter lim="400000"/>
          </a:ln>
        </p:spPr>
      </p:pic>
      <p:pic>
        <p:nvPicPr>
          <p:cNvPr id="138" name="droppedImage.pdf"/>
          <p:cNvPicPr/>
          <p:nvPr/>
        </p:nvPicPr>
        <p:blipFill>
          <a:blip r:embed="rId3">
            <a:alphaModFix amt="34000"/>
            <a:extLst/>
          </a:blip>
          <a:stretch>
            <a:fillRect/>
          </a:stretch>
        </p:blipFill>
        <p:spPr>
          <a:xfrm>
            <a:off x="14516100" y="2482913"/>
            <a:ext cx="25831802" cy="26130189"/>
          </a:xfrm>
          <a:prstGeom prst="rect">
            <a:avLst/>
          </a:prstGeom>
          <a:ln w="25400">
            <a:rou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ullet &amp; Subtitle copy">
    <p:bg>
      <p:bgPr>
        <a:solidFill>
          <a:srgbClr val="FFFFFF"/>
        </a:solidFill>
        <a:effectLst/>
      </p:bgPr>
    </p:bg>
    <p:spTree>
      <p:nvGrpSpPr>
        <p:cNvPr id="1" name=""/>
        <p:cNvGrpSpPr/>
        <p:nvPr/>
      </p:nvGrpSpPr>
      <p:grpSpPr>
        <a:xfrm>
          <a:off x="0" y="0"/>
          <a:ext cx="0" cy="0"/>
          <a:chOff x="0" y="0"/>
          <a:chExt cx="0" cy="0"/>
        </a:xfrm>
      </p:grpSpPr>
      <p:pic>
        <p:nvPicPr>
          <p:cNvPr id="140" name="Open_Compute_Summit_Template.001.jpg"/>
          <p:cNvPicPr/>
          <p:nvPr/>
        </p:nvPicPr>
        <p:blipFill>
          <a:blip r:embed="rId2">
            <a:extLst/>
          </a:blip>
          <a:stretch>
            <a:fillRect/>
          </a:stretch>
        </p:blipFill>
        <p:spPr>
          <a:xfrm>
            <a:off x="0" y="0"/>
            <a:ext cx="24384000" cy="13716000"/>
          </a:xfrm>
          <a:prstGeom prst="rect">
            <a:avLst/>
          </a:prstGeom>
          <a:ln w="12700">
            <a:miter lim="400000"/>
          </a:ln>
        </p:spPr>
      </p:pic>
      <p:sp>
        <p:nvSpPr>
          <p:cNvPr id="141" name="Shape 141"/>
          <p:cNvSpPr>
            <a:spLocks noGrp="1"/>
          </p:cNvSpPr>
          <p:nvPr>
            <p:ph type="title"/>
          </p:nvPr>
        </p:nvSpPr>
        <p:spPr>
          <a:xfrm>
            <a:off x="1485900" y="1123950"/>
            <a:ext cx="21412200" cy="1257300"/>
          </a:xfrm>
          <a:prstGeom prst="rect">
            <a:avLst/>
          </a:prstGeom>
        </p:spPr>
        <p:txBody>
          <a:bodyPr lIns="0" tIns="0" rIns="0" bIns="0" anchor="t">
            <a:normAutofit/>
          </a:bodyPr>
          <a:lstStyle>
            <a:lvl1pPr algn="l" defTabSz="546100">
              <a:lnSpc>
                <a:spcPct val="90000"/>
              </a:lnSpc>
              <a:defRPr sz="9000" spc="-90">
                <a:solidFill>
                  <a:srgbClr val="606060"/>
                </a:solidFill>
                <a:latin typeface="Vista Sans OT Medium"/>
                <a:ea typeface="Vista Sans OT Medium"/>
                <a:cs typeface="Vista Sans OT Medium"/>
                <a:sym typeface="Vista Sans OT Medium"/>
              </a:defRPr>
            </a:lvl1pPr>
          </a:lstStyle>
          <a:p>
            <a:pPr lvl="0">
              <a:defRPr sz="1800" spc="0">
                <a:solidFill>
                  <a:srgbClr val="000000"/>
                </a:solidFill>
              </a:defRPr>
            </a:pPr>
            <a:r>
              <a:rPr sz="9000" spc="-90">
                <a:solidFill>
                  <a:srgbClr val="606060"/>
                </a:solidFill>
              </a:rPr>
              <a:t>Title Text</a:t>
            </a:r>
          </a:p>
        </p:txBody>
      </p:sp>
      <p:sp>
        <p:nvSpPr>
          <p:cNvPr id="142" name="Shape 142"/>
          <p:cNvSpPr>
            <a:spLocks noGrp="1"/>
          </p:cNvSpPr>
          <p:nvPr>
            <p:ph type="body" idx="1"/>
          </p:nvPr>
        </p:nvSpPr>
        <p:spPr>
          <a:xfrm>
            <a:off x="1485900" y="2362200"/>
            <a:ext cx="21412200" cy="10039350"/>
          </a:xfrm>
          <a:prstGeom prst="rect">
            <a:avLst/>
          </a:prstGeom>
        </p:spPr>
        <p:txBody>
          <a:bodyPr lIns="0" tIns="0" rIns="0" bIns="0">
            <a:normAutofit/>
          </a:bodyPr>
          <a:lstStyle>
            <a:lvl1pPr algn="l" defTabSz="546100">
              <a:spcBef>
                <a:spcPts val="3700"/>
              </a:spcBef>
              <a:defRPr sz="7200" spc="-72">
                <a:solidFill>
                  <a:srgbClr val="8CC558"/>
                </a:solidFill>
                <a:latin typeface="Vista Sans OT Medium"/>
                <a:ea typeface="Vista Sans OT Medium"/>
                <a:cs typeface="Vista Sans OT Medium"/>
                <a:sym typeface="Vista Sans OT Medium"/>
              </a:defRPr>
            </a:lvl1pPr>
            <a:lvl2pPr marL="322067" indent="-322067" algn="l" defTabSz="546100">
              <a:lnSpc>
                <a:spcPct val="90000"/>
              </a:lnSpc>
              <a:spcBef>
                <a:spcPts val="1200"/>
              </a:spcBef>
              <a:buClr>
                <a:srgbClr val="8CC558"/>
              </a:buClr>
              <a:buSzPct val="65000"/>
              <a:buChar char="▪"/>
              <a:defRPr sz="6600" spc="-66">
                <a:solidFill>
                  <a:srgbClr val="606060"/>
                </a:solidFill>
                <a:latin typeface="Vista Sans OT Light"/>
                <a:ea typeface="Vista Sans OT Light"/>
                <a:cs typeface="Vista Sans OT Light"/>
                <a:sym typeface="Vista Sans OT Light"/>
              </a:defRPr>
            </a:lvl2pPr>
            <a:lvl3pPr marL="600016" indent="-358716" algn="l" defTabSz="546100">
              <a:lnSpc>
                <a:spcPct val="90000"/>
              </a:lnSpc>
              <a:spcBef>
                <a:spcPts val="900"/>
              </a:spcBef>
              <a:buSzPct val="65000"/>
              <a:buChar char="▪"/>
              <a:defRPr sz="6000" spc="-59">
                <a:solidFill>
                  <a:srgbClr val="606060"/>
                </a:solidFill>
                <a:latin typeface="Vista Sans OT Light"/>
                <a:ea typeface="Vista Sans OT Light"/>
                <a:cs typeface="Vista Sans OT Light"/>
                <a:sym typeface="Vista Sans OT Light"/>
              </a:defRPr>
            </a:lvl3pPr>
            <a:lvl4pPr marL="772067" indent="-258859" algn="l" defTabSz="546100">
              <a:lnSpc>
                <a:spcPct val="90000"/>
              </a:lnSpc>
              <a:spcBef>
                <a:spcPts val="900"/>
              </a:spcBef>
              <a:buSzPct val="54999"/>
              <a:buChar char="▪"/>
              <a:defRPr sz="5600" spc="-56">
                <a:solidFill>
                  <a:srgbClr val="606060"/>
                </a:solidFill>
                <a:latin typeface="Vista Sans OT Light"/>
                <a:ea typeface="Vista Sans OT Light"/>
                <a:cs typeface="Vista Sans OT Light"/>
                <a:sym typeface="Vista Sans OT Light"/>
              </a:defRPr>
            </a:lvl4pPr>
            <a:lvl5pPr marL="1017422" indent="-271418" algn="l" defTabSz="546100">
              <a:lnSpc>
                <a:spcPct val="90000"/>
              </a:lnSpc>
              <a:spcBef>
                <a:spcPts val="900"/>
              </a:spcBef>
              <a:buSzPct val="45000"/>
              <a:buChar char="▪"/>
              <a:defRPr sz="5400" spc="-53">
                <a:solidFill>
                  <a:srgbClr val="606060"/>
                </a:solidFill>
                <a:latin typeface="Vista Sans OT Light"/>
                <a:ea typeface="Vista Sans OT Light"/>
                <a:cs typeface="Vista Sans OT Light"/>
                <a:sym typeface="Vista Sans OT Light"/>
              </a:defRPr>
            </a:lvl5pPr>
          </a:lstStyle>
          <a:p>
            <a:pPr lvl="0">
              <a:defRPr sz="1800" spc="0">
                <a:solidFill>
                  <a:srgbClr val="000000"/>
                </a:solidFill>
              </a:defRPr>
            </a:pPr>
            <a:r>
              <a:rPr sz="7200" spc="-72">
                <a:solidFill>
                  <a:srgbClr val="8CC558"/>
                </a:solidFill>
              </a:rPr>
              <a:t>Body Level One</a:t>
            </a:r>
          </a:p>
          <a:p>
            <a:pPr lvl="1">
              <a:defRPr sz="1800" spc="0">
                <a:solidFill>
                  <a:srgbClr val="000000"/>
                </a:solidFill>
              </a:defRPr>
            </a:pPr>
            <a:r>
              <a:rPr sz="6600" spc="-66">
                <a:solidFill>
                  <a:srgbClr val="606060"/>
                </a:solidFill>
              </a:rPr>
              <a:t>Body Level Two</a:t>
            </a:r>
          </a:p>
          <a:p>
            <a:pPr lvl="2">
              <a:defRPr sz="1800" spc="0">
                <a:solidFill>
                  <a:srgbClr val="000000"/>
                </a:solidFill>
              </a:defRPr>
            </a:pPr>
            <a:r>
              <a:rPr sz="6000" spc="-59">
                <a:solidFill>
                  <a:srgbClr val="606060"/>
                </a:solidFill>
              </a:rPr>
              <a:t>Body Level Three</a:t>
            </a:r>
          </a:p>
          <a:p>
            <a:pPr lvl="3">
              <a:defRPr sz="1800" spc="0">
                <a:solidFill>
                  <a:srgbClr val="000000"/>
                </a:solidFill>
              </a:defRPr>
            </a:pPr>
            <a:r>
              <a:rPr sz="5600" spc="-56">
                <a:solidFill>
                  <a:srgbClr val="606060"/>
                </a:solidFill>
              </a:rPr>
              <a:t>Body Level Four</a:t>
            </a:r>
          </a:p>
          <a:p>
            <a:pPr lvl="4">
              <a:defRPr sz="1800" spc="0">
                <a:solidFill>
                  <a:srgbClr val="000000"/>
                </a:solidFill>
              </a:defRPr>
            </a:pPr>
            <a:r>
              <a:rPr sz="5400" spc="-53">
                <a:solidFill>
                  <a:srgbClr val="606060"/>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Bullet &amp; Subtitle copy 2">
    <p:bg>
      <p:bgPr>
        <a:solidFill>
          <a:srgbClr val="FFFFFF"/>
        </a:solidFill>
        <a:effectLst/>
      </p:bgPr>
    </p:bg>
    <p:spTree>
      <p:nvGrpSpPr>
        <p:cNvPr id="1" name=""/>
        <p:cNvGrpSpPr/>
        <p:nvPr/>
      </p:nvGrpSpPr>
      <p:grpSpPr>
        <a:xfrm>
          <a:off x="0" y="0"/>
          <a:ext cx="0" cy="0"/>
          <a:chOff x="0" y="0"/>
          <a:chExt cx="0" cy="0"/>
        </a:xfrm>
      </p:grpSpPr>
      <p:pic>
        <p:nvPicPr>
          <p:cNvPr id="144" name="Open_Compute_Summit_Template.001.jpg"/>
          <p:cNvPicPr/>
          <p:nvPr/>
        </p:nvPicPr>
        <p:blipFill>
          <a:blip r:embed="rId2">
            <a:extLst/>
          </a:blip>
          <a:stretch>
            <a:fillRect/>
          </a:stretch>
        </p:blipFill>
        <p:spPr>
          <a:xfrm>
            <a:off x="0" y="0"/>
            <a:ext cx="24384000" cy="13716000"/>
          </a:xfrm>
          <a:prstGeom prst="rect">
            <a:avLst/>
          </a:prstGeom>
          <a:ln w="12700">
            <a:miter lim="400000"/>
          </a:ln>
        </p:spPr>
      </p:pic>
      <p:sp>
        <p:nvSpPr>
          <p:cNvPr id="145" name="Shape 145"/>
          <p:cNvSpPr>
            <a:spLocks noGrp="1"/>
          </p:cNvSpPr>
          <p:nvPr>
            <p:ph type="title"/>
          </p:nvPr>
        </p:nvSpPr>
        <p:spPr>
          <a:xfrm>
            <a:off x="1485900" y="1123950"/>
            <a:ext cx="21412200" cy="1257300"/>
          </a:xfrm>
          <a:prstGeom prst="rect">
            <a:avLst/>
          </a:prstGeom>
        </p:spPr>
        <p:txBody>
          <a:bodyPr lIns="0" tIns="0" rIns="0" bIns="0" anchor="t">
            <a:normAutofit/>
          </a:bodyPr>
          <a:lstStyle>
            <a:lvl1pPr algn="l" defTabSz="546100">
              <a:lnSpc>
                <a:spcPct val="90000"/>
              </a:lnSpc>
              <a:defRPr sz="9000" spc="-90">
                <a:solidFill>
                  <a:srgbClr val="606060"/>
                </a:solidFill>
                <a:latin typeface="Vista Sans OT Medium"/>
                <a:ea typeface="Vista Sans OT Medium"/>
                <a:cs typeface="Vista Sans OT Medium"/>
                <a:sym typeface="Vista Sans OT Medium"/>
              </a:defRPr>
            </a:lvl1pPr>
          </a:lstStyle>
          <a:p>
            <a:pPr lvl="0">
              <a:defRPr sz="1800" spc="0">
                <a:solidFill>
                  <a:srgbClr val="000000"/>
                </a:solidFill>
              </a:defRPr>
            </a:pPr>
            <a:r>
              <a:rPr sz="9000" spc="-90">
                <a:solidFill>
                  <a:srgbClr val="606060"/>
                </a:solidFill>
              </a:rPr>
              <a:t>Title Text</a:t>
            </a:r>
          </a:p>
        </p:txBody>
      </p:sp>
      <p:sp>
        <p:nvSpPr>
          <p:cNvPr id="146" name="Shape 146"/>
          <p:cNvSpPr>
            <a:spLocks noGrp="1"/>
          </p:cNvSpPr>
          <p:nvPr>
            <p:ph type="body" idx="1"/>
          </p:nvPr>
        </p:nvSpPr>
        <p:spPr>
          <a:xfrm>
            <a:off x="1485900" y="2362200"/>
            <a:ext cx="21412200" cy="10039350"/>
          </a:xfrm>
          <a:prstGeom prst="rect">
            <a:avLst/>
          </a:prstGeom>
        </p:spPr>
        <p:txBody>
          <a:bodyPr lIns="0" tIns="0" rIns="0" bIns="0">
            <a:normAutofit/>
          </a:bodyPr>
          <a:lstStyle>
            <a:lvl1pPr algn="l" defTabSz="546100">
              <a:spcBef>
                <a:spcPts val="3700"/>
              </a:spcBef>
              <a:defRPr sz="7200" spc="-72">
                <a:solidFill>
                  <a:srgbClr val="8CC558"/>
                </a:solidFill>
                <a:latin typeface="Vista Sans OT Medium"/>
                <a:ea typeface="Vista Sans OT Medium"/>
                <a:cs typeface="Vista Sans OT Medium"/>
                <a:sym typeface="Vista Sans OT Medium"/>
              </a:defRPr>
            </a:lvl1pPr>
            <a:lvl2pPr marL="322067" indent="-322067" algn="l" defTabSz="546100">
              <a:lnSpc>
                <a:spcPct val="90000"/>
              </a:lnSpc>
              <a:spcBef>
                <a:spcPts val="1200"/>
              </a:spcBef>
              <a:buClr>
                <a:srgbClr val="8CC558"/>
              </a:buClr>
              <a:buSzPct val="65000"/>
              <a:buChar char="▪"/>
              <a:defRPr sz="6600" spc="-66">
                <a:solidFill>
                  <a:srgbClr val="606060"/>
                </a:solidFill>
                <a:latin typeface="Vista Sans OT Light"/>
                <a:ea typeface="Vista Sans OT Light"/>
                <a:cs typeface="Vista Sans OT Light"/>
                <a:sym typeface="Vista Sans OT Light"/>
              </a:defRPr>
            </a:lvl2pPr>
            <a:lvl3pPr marL="600016" indent="-358716" algn="l" defTabSz="546100">
              <a:lnSpc>
                <a:spcPct val="90000"/>
              </a:lnSpc>
              <a:spcBef>
                <a:spcPts val="900"/>
              </a:spcBef>
              <a:buSzPct val="65000"/>
              <a:buChar char="▪"/>
              <a:defRPr sz="6000" spc="-59">
                <a:solidFill>
                  <a:srgbClr val="606060"/>
                </a:solidFill>
                <a:latin typeface="Vista Sans OT Light"/>
                <a:ea typeface="Vista Sans OT Light"/>
                <a:cs typeface="Vista Sans OT Light"/>
                <a:sym typeface="Vista Sans OT Light"/>
              </a:defRPr>
            </a:lvl3pPr>
            <a:lvl4pPr marL="772067" indent="-258859" algn="l" defTabSz="546100">
              <a:lnSpc>
                <a:spcPct val="90000"/>
              </a:lnSpc>
              <a:spcBef>
                <a:spcPts val="900"/>
              </a:spcBef>
              <a:buSzPct val="54999"/>
              <a:buChar char="▪"/>
              <a:defRPr sz="5600" spc="-56">
                <a:solidFill>
                  <a:srgbClr val="606060"/>
                </a:solidFill>
                <a:latin typeface="Vista Sans OT Light"/>
                <a:ea typeface="Vista Sans OT Light"/>
                <a:cs typeface="Vista Sans OT Light"/>
                <a:sym typeface="Vista Sans OT Light"/>
              </a:defRPr>
            </a:lvl4pPr>
            <a:lvl5pPr marL="1017422" indent="-271418" algn="l" defTabSz="546100">
              <a:lnSpc>
                <a:spcPct val="90000"/>
              </a:lnSpc>
              <a:spcBef>
                <a:spcPts val="900"/>
              </a:spcBef>
              <a:buSzPct val="45000"/>
              <a:buChar char="▪"/>
              <a:defRPr sz="5400" spc="-53">
                <a:solidFill>
                  <a:srgbClr val="606060"/>
                </a:solidFill>
                <a:latin typeface="Vista Sans OT Light"/>
                <a:ea typeface="Vista Sans OT Light"/>
                <a:cs typeface="Vista Sans OT Light"/>
                <a:sym typeface="Vista Sans OT Light"/>
              </a:defRPr>
            </a:lvl5pPr>
          </a:lstStyle>
          <a:p>
            <a:pPr lvl="0">
              <a:defRPr sz="1800" spc="0">
                <a:solidFill>
                  <a:srgbClr val="000000"/>
                </a:solidFill>
              </a:defRPr>
            </a:pPr>
            <a:r>
              <a:rPr sz="7200" spc="-72">
                <a:solidFill>
                  <a:srgbClr val="8CC558"/>
                </a:solidFill>
              </a:rPr>
              <a:t>Body Level One</a:t>
            </a:r>
          </a:p>
          <a:p>
            <a:pPr lvl="1">
              <a:defRPr sz="1800" spc="0">
                <a:solidFill>
                  <a:srgbClr val="000000"/>
                </a:solidFill>
              </a:defRPr>
            </a:pPr>
            <a:r>
              <a:rPr sz="6600" spc="-66">
                <a:solidFill>
                  <a:srgbClr val="606060"/>
                </a:solidFill>
              </a:rPr>
              <a:t>Body Level Two</a:t>
            </a:r>
          </a:p>
          <a:p>
            <a:pPr lvl="2">
              <a:defRPr sz="1800" spc="0">
                <a:solidFill>
                  <a:srgbClr val="000000"/>
                </a:solidFill>
              </a:defRPr>
            </a:pPr>
            <a:r>
              <a:rPr sz="6000" spc="-59">
                <a:solidFill>
                  <a:srgbClr val="606060"/>
                </a:solidFill>
              </a:rPr>
              <a:t>Body Level Three</a:t>
            </a:r>
          </a:p>
          <a:p>
            <a:pPr lvl="3">
              <a:defRPr sz="1800" spc="0">
                <a:solidFill>
                  <a:srgbClr val="000000"/>
                </a:solidFill>
              </a:defRPr>
            </a:pPr>
            <a:r>
              <a:rPr sz="5600" spc="-56">
                <a:solidFill>
                  <a:srgbClr val="606060"/>
                </a:solidFill>
              </a:rPr>
              <a:t>Body Level Four</a:t>
            </a:r>
          </a:p>
          <a:p>
            <a:pPr lvl="4">
              <a:defRPr sz="1800" spc="0">
                <a:solidFill>
                  <a:srgbClr val="000000"/>
                </a:solidFill>
              </a:defRPr>
            </a:pPr>
            <a:r>
              <a:rPr sz="5400" spc="-53">
                <a:solidFill>
                  <a:srgbClr val="606060"/>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Bullet &amp; Subtitle copy 3">
    <p:bg>
      <p:bgPr>
        <a:solidFill>
          <a:srgbClr val="FFFFFF"/>
        </a:solidFill>
        <a:effectLst/>
      </p:bgPr>
    </p:bg>
    <p:spTree>
      <p:nvGrpSpPr>
        <p:cNvPr id="1" name=""/>
        <p:cNvGrpSpPr/>
        <p:nvPr/>
      </p:nvGrpSpPr>
      <p:grpSpPr>
        <a:xfrm>
          <a:off x="0" y="0"/>
          <a:ext cx="0" cy="0"/>
          <a:chOff x="0" y="0"/>
          <a:chExt cx="0" cy="0"/>
        </a:xfrm>
      </p:grpSpPr>
      <p:pic>
        <p:nvPicPr>
          <p:cNvPr id="148" name="Open_Compute_Summit_Template.001.jpg"/>
          <p:cNvPicPr/>
          <p:nvPr/>
        </p:nvPicPr>
        <p:blipFill>
          <a:blip r:embed="rId2">
            <a:extLst/>
          </a:blip>
          <a:stretch>
            <a:fillRect/>
          </a:stretch>
        </p:blipFill>
        <p:spPr>
          <a:xfrm>
            <a:off x="0" y="0"/>
            <a:ext cx="24384000" cy="13716000"/>
          </a:xfrm>
          <a:prstGeom prst="rect">
            <a:avLst/>
          </a:prstGeom>
          <a:ln w="12700">
            <a:miter lim="400000"/>
          </a:ln>
        </p:spPr>
      </p:pic>
      <p:sp>
        <p:nvSpPr>
          <p:cNvPr id="149" name="Shape 149"/>
          <p:cNvSpPr>
            <a:spLocks noGrp="1"/>
          </p:cNvSpPr>
          <p:nvPr>
            <p:ph type="title"/>
          </p:nvPr>
        </p:nvSpPr>
        <p:spPr>
          <a:xfrm>
            <a:off x="1485900" y="1123950"/>
            <a:ext cx="21412200" cy="1257300"/>
          </a:xfrm>
          <a:prstGeom prst="rect">
            <a:avLst/>
          </a:prstGeom>
        </p:spPr>
        <p:txBody>
          <a:bodyPr lIns="0" tIns="0" rIns="0" bIns="0" anchor="t">
            <a:normAutofit/>
          </a:bodyPr>
          <a:lstStyle>
            <a:lvl1pPr algn="l" defTabSz="546100">
              <a:lnSpc>
                <a:spcPct val="90000"/>
              </a:lnSpc>
              <a:defRPr sz="9000" spc="-90">
                <a:solidFill>
                  <a:srgbClr val="606060"/>
                </a:solidFill>
                <a:latin typeface="Vista Sans OT Medium"/>
                <a:ea typeface="Vista Sans OT Medium"/>
                <a:cs typeface="Vista Sans OT Medium"/>
                <a:sym typeface="Vista Sans OT Medium"/>
              </a:defRPr>
            </a:lvl1pPr>
          </a:lstStyle>
          <a:p>
            <a:pPr lvl="0">
              <a:defRPr sz="1800" spc="0">
                <a:solidFill>
                  <a:srgbClr val="000000"/>
                </a:solidFill>
              </a:defRPr>
            </a:pPr>
            <a:r>
              <a:rPr sz="9000" spc="-90">
                <a:solidFill>
                  <a:srgbClr val="606060"/>
                </a:solidFill>
              </a:rPr>
              <a:t>Title Text</a:t>
            </a:r>
          </a:p>
        </p:txBody>
      </p:sp>
      <p:sp>
        <p:nvSpPr>
          <p:cNvPr id="150" name="Shape 150"/>
          <p:cNvSpPr>
            <a:spLocks noGrp="1"/>
          </p:cNvSpPr>
          <p:nvPr>
            <p:ph type="body" idx="1"/>
          </p:nvPr>
        </p:nvSpPr>
        <p:spPr>
          <a:xfrm>
            <a:off x="1485900" y="2362200"/>
            <a:ext cx="21412200" cy="10039350"/>
          </a:xfrm>
          <a:prstGeom prst="rect">
            <a:avLst/>
          </a:prstGeom>
        </p:spPr>
        <p:txBody>
          <a:bodyPr lIns="0" tIns="0" rIns="0" bIns="0">
            <a:normAutofit/>
          </a:bodyPr>
          <a:lstStyle>
            <a:lvl1pPr algn="l" defTabSz="546100">
              <a:spcBef>
                <a:spcPts val="3700"/>
              </a:spcBef>
              <a:defRPr sz="7200" spc="-72">
                <a:solidFill>
                  <a:srgbClr val="8CC558"/>
                </a:solidFill>
                <a:latin typeface="Vista Sans OT Medium"/>
                <a:ea typeface="Vista Sans OT Medium"/>
                <a:cs typeface="Vista Sans OT Medium"/>
                <a:sym typeface="Vista Sans OT Medium"/>
              </a:defRPr>
            </a:lvl1pPr>
            <a:lvl2pPr marL="322067" indent="-322067" algn="l" defTabSz="546100">
              <a:lnSpc>
                <a:spcPct val="90000"/>
              </a:lnSpc>
              <a:spcBef>
                <a:spcPts val="1200"/>
              </a:spcBef>
              <a:buClr>
                <a:srgbClr val="8CC558"/>
              </a:buClr>
              <a:buSzPct val="65000"/>
              <a:buChar char="▪"/>
              <a:defRPr sz="6600" spc="-66">
                <a:solidFill>
                  <a:srgbClr val="606060"/>
                </a:solidFill>
                <a:latin typeface="Vista Sans OT Light"/>
                <a:ea typeface="Vista Sans OT Light"/>
                <a:cs typeface="Vista Sans OT Light"/>
                <a:sym typeface="Vista Sans OT Light"/>
              </a:defRPr>
            </a:lvl2pPr>
            <a:lvl3pPr marL="600016" indent="-358716" algn="l" defTabSz="546100">
              <a:lnSpc>
                <a:spcPct val="90000"/>
              </a:lnSpc>
              <a:spcBef>
                <a:spcPts val="900"/>
              </a:spcBef>
              <a:buSzPct val="65000"/>
              <a:buChar char="▪"/>
              <a:defRPr sz="6000" spc="-59">
                <a:solidFill>
                  <a:srgbClr val="606060"/>
                </a:solidFill>
                <a:latin typeface="Vista Sans OT Light"/>
                <a:ea typeface="Vista Sans OT Light"/>
                <a:cs typeface="Vista Sans OT Light"/>
                <a:sym typeface="Vista Sans OT Light"/>
              </a:defRPr>
            </a:lvl3pPr>
            <a:lvl4pPr marL="772067" indent="-258859" algn="l" defTabSz="546100">
              <a:lnSpc>
                <a:spcPct val="90000"/>
              </a:lnSpc>
              <a:spcBef>
                <a:spcPts val="900"/>
              </a:spcBef>
              <a:buSzPct val="54999"/>
              <a:buChar char="▪"/>
              <a:defRPr sz="5600" spc="-56">
                <a:solidFill>
                  <a:srgbClr val="606060"/>
                </a:solidFill>
                <a:latin typeface="Vista Sans OT Light"/>
                <a:ea typeface="Vista Sans OT Light"/>
                <a:cs typeface="Vista Sans OT Light"/>
                <a:sym typeface="Vista Sans OT Light"/>
              </a:defRPr>
            </a:lvl4pPr>
            <a:lvl5pPr marL="1017422" indent="-271418" algn="l" defTabSz="546100">
              <a:lnSpc>
                <a:spcPct val="90000"/>
              </a:lnSpc>
              <a:spcBef>
                <a:spcPts val="900"/>
              </a:spcBef>
              <a:buSzPct val="45000"/>
              <a:buChar char="▪"/>
              <a:defRPr sz="5400" spc="-53">
                <a:solidFill>
                  <a:srgbClr val="606060"/>
                </a:solidFill>
                <a:latin typeface="Vista Sans OT Light"/>
                <a:ea typeface="Vista Sans OT Light"/>
                <a:cs typeface="Vista Sans OT Light"/>
                <a:sym typeface="Vista Sans OT Light"/>
              </a:defRPr>
            </a:lvl5pPr>
          </a:lstStyle>
          <a:p>
            <a:pPr lvl="0">
              <a:defRPr sz="1800" spc="0">
                <a:solidFill>
                  <a:srgbClr val="000000"/>
                </a:solidFill>
              </a:defRPr>
            </a:pPr>
            <a:r>
              <a:rPr sz="7200" spc="-72">
                <a:solidFill>
                  <a:srgbClr val="8CC558"/>
                </a:solidFill>
              </a:rPr>
              <a:t>Body Level One</a:t>
            </a:r>
          </a:p>
          <a:p>
            <a:pPr lvl="1">
              <a:defRPr sz="1800" spc="0">
                <a:solidFill>
                  <a:srgbClr val="000000"/>
                </a:solidFill>
              </a:defRPr>
            </a:pPr>
            <a:r>
              <a:rPr sz="6600" spc="-66">
                <a:solidFill>
                  <a:srgbClr val="606060"/>
                </a:solidFill>
              </a:rPr>
              <a:t>Body Level Two</a:t>
            </a:r>
          </a:p>
          <a:p>
            <a:pPr lvl="2">
              <a:defRPr sz="1800" spc="0">
                <a:solidFill>
                  <a:srgbClr val="000000"/>
                </a:solidFill>
              </a:defRPr>
            </a:pPr>
            <a:r>
              <a:rPr sz="6000" spc="-59">
                <a:solidFill>
                  <a:srgbClr val="606060"/>
                </a:solidFill>
              </a:rPr>
              <a:t>Body Level Three</a:t>
            </a:r>
          </a:p>
          <a:p>
            <a:pPr lvl="3">
              <a:defRPr sz="1800" spc="0">
                <a:solidFill>
                  <a:srgbClr val="000000"/>
                </a:solidFill>
              </a:defRPr>
            </a:pPr>
            <a:r>
              <a:rPr sz="5600" spc="-56">
                <a:solidFill>
                  <a:srgbClr val="606060"/>
                </a:solidFill>
              </a:rPr>
              <a:t>Body Level Four</a:t>
            </a:r>
          </a:p>
          <a:p>
            <a:pPr lvl="4">
              <a:defRPr sz="1800" spc="0">
                <a:solidFill>
                  <a:srgbClr val="000000"/>
                </a:solidFill>
              </a:defRPr>
            </a:pPr>
            <a:r>
              <a:rPr sz="5400" spc="-53">
                <a:solidFill>
                  <a:srgbClr val="606060"/>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Blank copy 1">
    <p:bg>
      <p:bgPr>
        <a:solidFill>
          <a:srgbClr val="FFFFFF"/>
        </a:solidFill>
        <a:effectLst/>
      </p:bgPr>
    </p:bg>
    <p:spTree>
      <p:nvGrpSpPr>
        <p:cNvPr id="1" name=""/>
        <p:cNvGrpSpPr/>
        <p:nvPr/>
      </p:nvGrpSpPr>
      <p:grpSpPr>
        <a:xfrm>
          <a:off x="0" y="0"/>
          <a:ext cx="0" cy="0"/>
          <a:chOff x="0" y="0"/>
          <a:chExt cx="0" cy="0"/>
        </a:xfrm>
      </p:grpSpPr>
      <p:pic>
        <p:nvPicPr>
          <p:cNvPr id="152" name="Open_Compute_Summit_Template.001.jpg"/>
          <p:cNvPicPr/>
          <p:nvPr/>
        </p:nvPicPr>
        <p:blipFill>
          <a:blip r:embed="rId2">
            <a:extLst/>
          </a:blip>
          <a:stretch>
            <a:fillRect/>
          </a:stretch>
        </p:blipFill>
        <p:spPr>
          <a:xfrm>
            <a:off x="0" y="0"/>
            <a:ext cx="24384000" cy="13716000"/>
          </a:xfrm>
          <a:prstGeom prst="rect">
            <a:avLst/>
          </a:prstGeom>
          <a:ln w="12700">
            <a:miter lim="400000"/>
          </a:ln>
        </p:spPr>
      </p:pic>
      <p:pic>
        <p:nvPicPr>
          <p:cNvPr id="153" name="droppedImage.pdf"/>
          <p:cNvPicPr/>
          <p:nvPr/>
        </p:nvPicPr>
        <p:blipFill>
          <a:blip r:embed="rId3">
            <a:extLst/>
          </a:blip>
          <a:srcRect l="423" r="1271" b="22938"/>
          <a:stretch>
            <a:fillRect/>
          </a:stretch>
        </p:blipFill>
        <p:spPr>
          <a:xfrm>
            <a:off x="-19050" y="12314901"/>
            <a:ext cx="4419600" cy="1343949"/>
          </a:xfrm>
          <a:prstGeom prst="rect">
            <a:avLst/>
          </a:prstGeom>
          <a:ln w="12700">
            <a:miter lim="400000"/>
          </a:ln>
        </p:spPr>
      </p:pic>
      <p:pic>
        <p:nvPicPr>
          <p:cNvPr id="154" name="Bar.png"/>
          <p:cNvPicPr/>
          <p:nvPr/>
        </p:nvPicPr>
        <p:blipFill>
          <a:blip r:embed="rId4">
            <a:extLst/>
          </a:blip>
          <a:stretch>
            <a:fillRect/>
          </a:stretch>
        </p:blipFill>
        <p:spPr>
          <a:xfrm>
            <a:off x="-152400" y="13335000"/>
            <a:ext cx="24574500" cy="4191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copy 1">
    <p:bg>
      <p:bgPr>
        <a:solidFill>
          <a:srgbClr val="FFFFFF"/>
        </a:solidFill>
        <a:effectLst/>
      </p:bgPr>
    </p:bg>
    <p:spTree>
      <p:nvGrpSpPr>
        <p:cNvPr id="1" name=""/>
        <p:cNvGrpSpPr/>
        <p:nvPr/>
      </p:nvGrpSpPr>
      <p:grpSpPr>
        <a:xfrm>
          <a:off x="0" y="0"/>
          <a:ext cx="0" cy="0"/>
          <a:chOff x="0" y="0"/>
          <a:chExt cx="0" cy="0"/>
        </a:xfrm>
      </p:grpSpPr>
      <p:pic>
        <p:nvPicPr>
          <p:cNvPr id="156" name="Open_Compute_Summit_Template.001.jpg"/>
          <p:cNvPicPr/>
          <p:nvPr/>
        </p:nvPicPr>
        <p:blipFill>
          <a:blip r:embed="rId2">
            <a:extLst/>
          </a:blip>
          <a:stretch>
            <a:fillRect/>
          </a:stretch>
        </p:blipFill>
        <p:spPr>
          <a:xfrm>
            <a:off x="0" y="0"/>
            <a:ext cx="24384000" cy="13716000"/>
          </a:xfrm>
          <a:prstGeom prst="rect">
            <a:avLst/>
          </a:prstGeom>
          <a:ln w="12700">
            <a:miter lim="400000"/>
          </a:ln>
        </p:spPr>
      </p:pic>
      <p:pic>
        <p:nvPicPr>
          <p:cNvPr id="157" name="droppedImage.pdf"/>
          <p:cNvPicPr/>
          <p:nvPr/>
        </p:nvPicPr>
        <p:blipFill>
          <a:blip r:embed="rId3">
            <a:extLst/>
          </a:blip>
          <a:srcRect l="423" r="1271" b="22938"/>
          <a:stretch>
            <a:fillRect/>
          </a:stretch>
        </p:blipFill>
        <p:spPr>
          <a:xfrm>
            <a:off x="-19050" y="12314901"/>
            <a:ext cx="4419600" cy="1343949"/>
          </a:xfrm>
          <a:prstGeom prst="rect">
            <a:avLst/>
          </a:prstGeom>
          <a:ln w="12700">
            <a:miter lim="400000"/>
          </a:ln>
        </p:spPr>
      </p:pic>
      <p:pic>
        <p:nvPicPr>
          <p:cNvPr id="158" name="Bar.png"/>
          <p:cNvPicPr/>
          <p:nvPr/>
        </p:nvPicPr>
        <p:blipFill>
          <a:blip r:embed="rId4">
            <a:extLst/>
          </a:blip>
          <a:stretch>
            <a:fillRect/>
          </a:stretch>
        </p:blipFill>
        <p:spPr>
          <a:xfrm>
            <a:off x="-152400" y="13335000"/>
            <a:ext cx="24574500" cy="4191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Blank copy 1">
    <p:bg>
      <p:bgPr>
        <a:solidFill>
          <a:srgbClr val="FFFFFF"/>
        </a:solidFill>
        <a:effectLst/>
      </p:bgPr>
    </p:bg>
    <p:spTree>
      <p:nvGrpSpPr>
        <p:cNvPr id="1" name=""/>
        <p:cNvGrpSpPr/>
        <p:nvPr/>
      </p:nvGrpSpPr>
      <p:grpSpPr>
        <a:xfrm>
          <a:off x="0" y="0"/>
          <a:ext cx="0" cy="0"/>
          <a:chOff x="0" y="0"/>
          <a:chExt cx="0" cy="0"/>
        </a:xfrm>
      </p:grpSpPr>
      <p:pic>
        <p:nvPicPr>
          <p:cNvPr id="160" name="Open_Compute_Summit_Template.001.jpg"/>
          <p:cNvPicPr/>
          <p:nvPr/>
        </p:nvPicPr>
        <p:blipFill>
          <a:blip r:embed="rId2">
            <a:extLst/>
          </a:blip>
          <a:stretch>
            <a:fillRect/>
          </a:stretch>
        </p:blipFill>
        <p:spPr>
          <a:xfrm>
            <a:off x="0" y="0"/>
            <a:ext cx="24384000" cy="13716000"/>
          </a:xfrm>
          <a:prstGeom prst="rect">
            <a:avLst/>
          </a:prstGeom>
          <a:ln w="12700">
            <a:miter lim="400000"/>
          </a:ln>
        </p:spPr>
      </p:pic>
      <p:pic>
        <p:nvPicPr>
          <p:cNvPr id="161" name="droppedImage.pdf"/>
          <p:cNvPicPr/>
          <p:nvPr/>
        </p:nvPicPr>
        <p:blipFill>
          <a:blip r:embed="rId3">
            <a:extLst/>
          </a:blip>
          <a:srcRect l="423" r="1271" b="22938"/>
          <a:stretch>
            <a:fillRect/>
          </a:stretch>
        </p:blipFill>
        <p:spPr>
          <a:xfrm>
            <a:off x="-19050" y="12314901"/>
            <a:ext cx="4419600" cy="1343949"/>
          </a:xfrm>
          <a:prstGeom prst="rect">
            <a:avLst/>
          </a:prstGeom>
          <a:ln w="12700">
            <a:miter lim="400000"/>
          </a:ln>
        </p:spPr>
      </p:pic>
      <p:pic>
        <p:nvPicPr>
          <p:cNvPr id="162" name="Bar.png"/>
          <p:cNvPicPr/>
          <p:nvPr/>
        </p:nvPicPr>
        <p:blipFill>
          <a:blip r:embed="rId4">
            <a:extLst/>
          </a:blip>
          <a:stretch>
            <a:fillRect/>
          </a:stretch>
        </p:blipFill>
        <p:spPr>
          <a:xfrm>
            <a:off x="-152400" y="13335000"/>
            <a:ext cx="24574500" cy="4191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bg>
      <p:bgPr>
        <a:solidFill>
          <a:srgbClr val="000000"/>
        </a:solidFill>
        <a:effectLst/>
      </p:bgPr>
    </p:bg>
    <p:spTree>
      <p:nvGrpSpPr>
        <p:cNvPr id="1" name=""/>
        <p:cNvGrpSpPr/>
        <p:nvPr/>
      </p:nvGrpSpPr>
      <p:grpSpPr>
        <a:xfrm>
          <a:off x="0" y="0"/>
          <a:ext cx="0" cy="0"/>
          <a:chOff x="0" y="0"/>
          <a:chExt cx="0" cy="0"/>
        </a:xfrm>
      </p:grpSpPr>
      <p:sp>
        <p:nvSpPr>
          <p:cNvPr id="17" name="Shape 17"/>
          <p:cNvSpPr>
            <a:spLocks noGrp="1"/>
          </p:cNvSpPr>
          <p:nvPr>
            <p:ph type="title"/>
          </p:nvPr>
        </p:nvSpPr>
        <p:spPr>
          <a:xfrm>
            <a:off x="1689100" y="355600"/>
            <a:ext cx="21005800" cy="2286000"/>
          </a:xfrm>
          <a:prstGeom prst="rect">
            <a:avLst/>
          </a:prstGeom>
        </p:spPr>
        <p:txBody>
          <a:bodyPr lIns="0" tIns="0" rIns="0" bIns="0">
            <a:normAutofit/>
          </a:bodyPr>
          <a:lstStyle>
            <a:lvl1pPr defTabSz="825500">
              <a:defRPr sz="11200">
                <a:solidFill>
                  <a:srgbClr val="FFFFFF"/>
                </a:solidFill>
                <a:latin typeface="+mn-lt"/>
                <a:ea typeface="+mn-ea"/>
                <a:cs typeface="+mn-cs"/>
                <a:sym typeface="Helvetica Light"/>
              </a:defRPr>
            </a:lvl1pPr>
          </a:lstStyle>
          <a:p>
            <a:pPr lvl="0">
              <a:defRPr sz="1800">
                <a:solidFill>
                  <a:srgbClr val="000000"/>
                </a:solidFill>
              </a:defRPr>
            </a:pPr>
            <a:r>
              <a:rPr sz="11200">
                <a:solidFill>
                  <a:srgbClr val="FFFFFF"/>
                </a:solidFill>
              </a:rPr>
              <a:t>Title Text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Blank copy 1">
    <p:bg>
      <p:bgPr>
        <a:solidFill>
          <a:srgbClr val="FFFFFF"/>
        </a:solidFill>
        <a:effectLst/>
      </p:bgPr>
    </p:bg>
    <p:spTree>
      <p:nvGrpSpPr>
        <p:cNvPr id="1" name=""/>
        <p:cNvGrpSpPr/>
        <p:nvPr/>
      </p:nvGrpSpPr>
      <p:grpSpPr>
        <a:xfrm>
          <a:off x="0" y="0"/>
          <a:ext cx="0" cy="0"/>
          <a:chOff x="0" y="0"/>
          <a:chExt cx="0" cy="0"/>
        </a:xfrm>
      </p:grpSpPr>
      <p:pic>
        <p:nvPicPr>
          <p:cNvPr id="164" name="Open_Compute_Summit_Template.001.jpg"/>
          <p:cNvPicPr/>
          <p:nvPr/>
        </p:nvPicPr>
        <p:blipFill>
          <a:blip r:embed="rId2">
            <a:extLst/>
          </a:blip>
          <a:stretch>
            <a:fillRect/>
          </a:stretch>
        </p:blipFill>
        <p:spPr>
          <a:xfrm>
            <a:off x="0" y="0"/>
            <a:ext cx="24384000" cy="13716000"/>
          </a:xfrm>
          <a:prstGeom prst="rect">
            <a:avLst/>
          </a:prstGeom>
          <a:ln w="12700">
            <a:miter lim="400000"/>
          </a:ln>
        </p:spPr>
      </p:pic>
      <p:pic>
        <p:nvPicPr>
          <p:cNvPr id="165" name="droppedImage.pdf"/>
          <p:cNvPicPr/>
          <p:nvPr/>
        </p:nvPicPr>
        <p:blipFill>
          <a:blip r:embed="rId3">
            <a:extLst/>
          </a:blip>
          <a:srcRect l="423" r="1271" b="22938"/>
          <a:stretch>
            <a:fillRect/>
          </a:stretch>
        </p:blipFill>
        <p:spPr>
          <a:xfrm>
            <a:off x="-19050" y="12314901"/>
            <a:ext cx="4419600" cy="1343949"/>
          </a:xfrm>
          <a:prstGeom prst="rect">
            <a:avLst/>
          </a:prstGeom>
          <a:ln w="12700">
            <a:miter lim="400000"/>
          </a:ln>
        </p:spPr>
      </p:pic>
      <p:pic>
        <p:nvPicPr>
          <p:cNvPr id="166" name="Bar.png"/>
          <p:cNvPicPr/>
          <p:nvPr/>
        </p:nvPicPr>
        <p:blipFill>
          <a:blip r:embed="rId4">
            <a:extLst/>
          </a:blip>
          <a:stretch>
            <a:fillRect/>
          </a:stretch>
        </p:blipFill>
        <p:spPr>
          <a:xfrm>
            <a:off x="-152400" y="13335000"/>
            <a:ext cx="24574500" cy="4191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SLIDE">
    <p:bg>
      <p:bgPr>
        <a:solidFill>
          <a:srgbClr val="3B5998"/>
        </a:solidFill>
        <a:effectLst/>
      </p:bgPr>
    </p:bg>
    <p:spTree>
      <p:nvGrpSpPr>
        <p:cNvPr id="1" name=""/>
        <p:cNvGrpSpPr/>
        <p:nvPr/>
      </p:nvGrpSpPr>
      <p:grpSpPr>
        <a:xfrm>
          <a:off x="0" y="0"/>
          <a:ext cx="0" cy="0"/>
          <a:chOff x="0" y="0"/>
          <a:chExt cx="0" cy="0"/>
        </a:xfrm>
      </p:grpSpPr>
      <p:pic>
        <p:nvPicPr>
          <p:cNvPr id="168" name="droppedImage.pdf"/>
          <p:cNvPicPr/>
          <p:nvPr/>
        </p:nvPicPr>
        <p:blipFill>
          <a:blip r:embed="rId2">
            <a:extLst/>
          </a:blip>
          <a:stretch>
            <a:fillRect/>
          </a:stretch>
        </p:blipFill>
        <p:spPr>
          <a:xfrm>
            <a:off x="19523261" y="11597499"/>
            <a:ext cx="2870349" cy="590551"/>
          </a:xfrm>
          <a:prstGeom prst="rect">
            <a:avLst/>
          </a:prstGeom>
          <a:ln w="12700">
            <a:miter lim="400000"/>
          </a:ln>
        </p:spPr>
      </p:pic>
      <p:pic>
        <p:nvPicPr>
          <p:cNvPr id="169" name="droppedImage.pdf"/>
          <p:cNvPicPr/>
          <p:nvPr/>
        </p:nvPicPr>
        <p:blipFill>
          <a:blip r:embed="rId3">
            <a:alphaModFix amt="34000"/>
            <a:extLst/>
          </a:blip>
          <a:stretch>
            <a:fillRect/>
          </a:stretch>
        </p:blipFill>
        <p:spPr>
          <a:xfrm>
            <a:off x="14516100" y="2482913"/>
            <a:ext cx="25831802" cy="26130189"/>
          </a:xfrm>
          <a:prstGeom prst="rect">
            <a:avLst/>
          </a:prstGeom>
          <a:ln w="25400">
            <a:rou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00000"/>
        </a:solidFill>
        <a:effectLst/>
      </p:bgPr>
    </p:bg>
    <p:spTree>
      <p:nvGrpSpPr>
        <p:cNvPr id="1" name=""/>
        <p:cNvGrpSpPr/>
        <p:nvPr/>
      </p:nvGrpSpPr>
      <p:grpSpPr>
        <a:xfrm>
          <a:off x="0" y="0"/>
          <a:ext cx="0" cy="0"/>
          <a:chOff x="0" y="0"/>
          <a:chExt cx="0" cy="0"/>
        </a:xfrm>
      </p:grpSpPr>
      <p:sp>
        <p:nvSpPr>
          <p:cNvPr id="171" name="Shape 171"/>
          <p:cNvSpPr>
            <a:spLocks noGrp="1"/>
          </p:cNvSpPr>
          <p:nvPr>
            <p:ph type="title"/>
          </p:nvPr>
        </p:nvSpPr>
        <p:spPr>
          <a:xfrm>
            <a:off x="1739900" y="355600"/>
            <a:ext cx="20904200" cy="3441700"/>
          </a:xfrm>
          <a:prstGeom prst="rect">
            <a:avLst/>
          </a:prstGeom>
        </p:spPr>
        <p:txBody>
          <a:bodyPr lIns="0" tIns="0" rIns="0" bIns="0">
            <a:normAutofit/>
          </a:bodyPr>
          <a:lstStyle>
            <a:lvl1pPr defTabSz="825500">
              <a:defRPr sz="11600">
                <a:solidFill>
                  <a:srgbClr val="FFFFFF"/>
                </a:solidFill>
                <a:latin typeface="Vista Sans OT Reg"/>
                <a:ea typeface="Vista Sans OT Reg"/>
                <a:cs typeface="Vista Sans OT Reg"/>
                <a:sym typeface="Vista Sans OT Reg"/>
              </a:defRPr>
            </a:lvl1pPr>
          </a:lstStyle>
          <a:p>
            <a:pPr lvl="0">
              <a:defRPr sz="1800">
                <a:solidFill>
                  <a:srgbClr val="000000"/>
                </a:solidFill>
              </a:defRPr>
            </a:pPr>
            <a:r>
              <a:rPr sz="11600">
                <a:solidFill>
                  <a:srgbClr val="FFFFFF"/>
                </a:solidFill>
              </a:rPr>
              <a:t>Title Text</a:t>
            </a:r>
          </a:p>
        </p:txBody>
      </p:sp>
      <p:sp>
        <p:nvSpPr>
          <p:cNvPr id="172" name="Shape 172"/>
          <p:cNvSpPr>
            <a:spLocks noGrp="1"/>
          </p:cNvSpPr>
          <p:nvPr>
            <p:ph type="body" idx="1"/>
          </p:nvPr>
        </p:nvSpPr>
        <p:spPr>
          <a:xfrm>
            <a:off x="1739900" y="3898900"/>
            <a:ext cx="20904200" cy="8547100"/>
          </a:xfrm>
          <a:prstGeom prst="rect">
            <a:avLst/>
          </a:prstGeom>
        </p:spPr>
        <p:txBody>
          <a:bodyPr lIns="0" tIns="0" rIns="0" bIns="0" anchor="ctr">
            <a:normAutofit/>
          </a:bodyPr>
          <a:lstStyle>
            <a:lvl1pPr algn="l" defTabSz="825500">
              <a:spcBef>
                <a:spcPts val="5200"/>
              </a:spcBef>
              <a:defRPr sz="5600">
                <a:solidFill>
                  <a:srgbClr val="FFFFFF"/>
                </a:solidFill>
                <a:latin typeface="Vista Sans OT Reg"/>
                <a:ea typeface="Vista Sans OT Reg"/>
                <a:cs typeface="Vista Sans OT Reg"/>
                <a:sym typeface="Vista Sans OT Reg"/>
              </a:defRPr>
            </a:lvl1pPr>
            <a:lvl2pPr marL="1210055" indent="-448055" algn="l" defTabSz="825500">
              <a:spcBef>
                <a:spcPts val="5200"/>
              </a:spcBef>
              <a:buSzPct val="171000"/>
              <a:buChar char="•"/>
              <a:defRPr sz="5600">
                <a:solidFill>
                  <a:srgbClr val="FFFFFF"/>
                </a:solidFill>
                <a:latin typeface="Vista Sans OT Reg"/>
                <a:ea typeface="Vista Sans OT Reg"/>
                <a:cs typeface="Vista Sans OT Reg"/>
                <a:sym typeface="Vista Sans OT Reg"/>
              </a:defRPr>
            </a:lvl2pPr>
            <a:lvl3pPr marL="1654555" indent="-448055" algn="l" defTabSz="825500">
              <a:spcBef>
                <a:spcPts val="5200"/>
              </a:spcBef>
              <a:buSzPct val="171000"/>
              <a:buChar char="•"/>
              <a:defRPr sz="5600">
                <a:solidFill>
                  <a:srgbClr val="FFFFFF"/>
                </a:solidFill>
                <a:latin typeface="Vista Sans OT Reg"/>
                <a:ea typeface="Vista Sans OT Reg"/>
                <a:cs typeface="Vista Sans OT Reg"/>
                <a:sym typeface="Vista Sans OT Reg"/>
              </a:defRPr>
            </a:lvl3pPr>
            <a:lvl4pPr marL="2099055" indent="-448055" algn="l" defTabSz="825500">
              <a:spcBef>
                <a:spcPts val="5200"/>
              </a:spcBef>
              <a:buSzPct val="171000"/>
              <a:buChar char="•"/>
              <a:defRPr sz="5600">
                <a:solidFill>
                  <a:srgbClr val="FFFFFF"/>
                </a:solidFill>
                <a:latin typeface="Vista Sans OT Reg"/>
                <a:ea typeface="Vista Sans OT Reg"/>
                <a:cs typeface="Vista Sans OT Reg"/>
                <a:sym typeface="Vista Sans OT Reg"/>
              </a:defRPr>
            </a:lvl4pPr>
            <a:lvl5pPr marL="2543555" indent="-448055" algn="l" defTabSz="825500">
              <a:spcBef>
                <a:spcPts val="5200"/>
              </a:spcBef>
              <a:buSzPct val="171000"/>
              <a:buChar char="•"/>
              <a:defRPr sz="5600">
                <a:solidFill>
                  <a:srgbClr val="FFFFFF"/>
                </a:solidFill>
                <a:latin typeface="Vista Sans OT Reg"/>
                <a:ea typeface="Vista Sans OT Reg"/>
                <a:cs typeface="Vista Sans OT Reg"/>
                <a:sym typeface="Vista Sans OT Reg"/>
              </a:defRPr>
            </a:lvl5pPr>
          </a:lstStyle>
          <a:p>
            <a:pPr lvl="0">
              <a:defRPr sz="1800">
                <a:solidFill>
                  <a:srgbClr val="000000"/>
                </a:solidFill>
              </a:defRPr>
            </a:pPr>
            <a:r>
              <a:rPr sz="5600">
                <a:solidFill>
                  <a:srgbClr val="FFFFFF"/>
                </a:solidFill>
              </a:rPr>
              <a:t>Body Level One</a:t>
            </a:r>
          </a:p>
          <a:p>
            <a:pPr lvl="1">
              <a:defRPr sz="1800">
                <a:solidFill>
                  <a:srgbClr val="000000"/>
                </a:solidFill>
              </a:defRPr>
            </a:pPr>
            <a:r>
              <a:rPr sz="5600">
                <a:solidFill>
                  <a:srgbClr val="FFFFFF"/>
                </a:solidFill>
              </a:rPr>
              <a:t>Body Level Two</a:t>
            </a:r>
          </a:p>
          <a:p>
            <a:pPr lvl="2">
              <a:defRPr sz="1800">
                <a:solidFill>
                  <a:srgbClr val="000000"/>
                </a:solidFill>
              </a:defRPr>
            </a:pPr>
            <a:r>
              <a:rPr sz="5600">
                <a:solidFill>
                  <a:srgbClr val="FFFFFF"/>
                </a:solidFill>
              </a:rPr>
              <a:t>Body Level Three</a:t>
            </a:r>
          </a:p>
          <a:p>
            <a:pPr lvl="3">
              <a:defRPr sz="1800">
                <a:solidFill>
                  <a:srgbClr val="000000"/>
                </a:solidFill>
              </a:defRPr>
            </a:pPr>
            <a:r>
              <a:rPr sz="5600">
                <a:solidFill>
                  <a:srgbClr val="FFFFFF"/>
                </a:solidFill>
              </a:rPr>
              <a:t>Body Level Four</a:t>
            </a:r>
          </a:p>
          <a:p>
            <a:pPr lvl="4">
              <a:defRPr sz="1800">
                <a:solidFill>
                  <a:srgbClr val="000000"/>
                </a:solidFill>
              </a:defRPr>
            </a:pPr>
            <a:r>
              <a:rPr sz="56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with Sub header">
    <p:bg>
      <p:bgPr>
        <a:solidFill>
          <a:srgbClr val="3B5998"/>
        </a:solidFill>
        <a:effectLst/>
      </p:bgPr>
    </p:bg>
    <p:spTree>
      <p:nvGrpSpPr>
        <p:cNvPr id="1" name=""/>
        <p:cNvGrpSpPr/>
        <p:nvPr/>
      </p:nvGrpSpPr>
      <p:grpSpPr>
        <a:xfrm>
          <a:off x="0" y="0"/>
          <a:ext cx="0" cy="0"/>
          <a:chOff x="0" y="0"/>
          <a:chExt cx="0" cy="0"/>
        </a:xfrm>
      </p:grpSpPr>
      <p:sp>
        <p:nvSpPr>
          <p:cNvPr id="174" name="Shape 174"/>
          <p:cNvSpPr>
            <a:spLocks noGrp="1"/>
          </p:cNvSpPr>
          <p:nvPr>
            <p:ph type="title"/>
          </p:nvPr>
        </p:nvSpPr>
        <p:spPr>
          <a:xfrm>
            <a:off x="3962400" y="549275"/>
            <a:ext cx="16459200" cy="1714500"/>
          </a:xfrm>
          <a:prstGeom prst="rect">
            <a:avLst/>
          </a:prstGeom>
        </p:spPr>
        <p:txBody>
          <a:bodyPr lIns="0" tIns="0" rIns="0" bIns="0" anchor="t"/>
          <a:lstStyle>
            <a:lvl1pPr marL="27093" marR="27093" algn="l" defTabSz="609600">
              <a:lnSpc>
                <a:spcPct val="90000"/>
              </a:lnSpc>
              <a:defRPr sz="10200">
                <a:solidFill>
                  <a:srgbClr val="FFFFFF"/>
                </a:solidFill>
                <a:uFill>
                  <a:solidFill>
                    <a:srgbClr val="FFFFFF"/>
                  </a:solidFill>
                </a:uFill>
                <a:latin typeface="Vista Sans OT Medium"/>
                <a:ea typeface="Vista Sans OT Medium"/>
                <a:cs typeface="Vista Sans OT Medium"/>
                <a:sym typeface="Vista Sans OT Medium"/>
              </a:defRPr>
            </a:lvl1pPr>
          </a:lstStyle>
          <a:p>
            <a:pPr lvl="0">
              <a:defRPr sz="1800">
                <a:solidFill>
                  <a:srgbClr val="000000"/>
                </a:solidFill>
                <a:uFillTx/>
              </a:defRPr>
            </a:pPr>
            <a:r>
              <a:rPr sz="10200">
                <a:solidFill>
                  <a:srgbClr val="FFFFFF"/>
                </a:solidFill>
                <a:uFill>
                  <a:solidFill>
                    <a:srgbClr val="FFFFFF"/>
                  </a:solidFill>
                </a:uFill>
              </a:rPr>
              <a:t>Title Text</a:t>
            </a:r>
          </a:p>
        </p:txBody>
      </p:sp>
      <p:sp>
        <p:nvSpPr>
          <p:cNvPr id="175" name="Shape 175"/>
          <p:cNvSpPr>
            <a:spLocks noGrp="1"/>
          </p:cNvSpPr>
          <p:nvPr>
            <p:ph type="body" idx="1"/>
          </p:nvPr>
        </p:nvSpPr>
        <p:spPr>
          <a:xfrm>
            <a:off x="3962400" y="3924300"/>
            <a:ext cx="16478250" cy="9144000"/>
          </a:xfrm>
          <a:prstGeom prst="rect">
            <a:avLst/>
          </a:prstGeom>
        </p:spPr>
        <p:txBody>
          <a:bodyPr lIns="0" tIns="0" rIns="0" bIns="0"/>
          <a:lstStyle>
            <a:lvl1pPr marL="27093" marR="27093" algn="l" defTabSz="609600">
              <a:lnSpc>
                <a:spcPct val="110000"/>
              </a:lnSpc>
              <a:spcBef>
                <a:spcPts val="1000"/>
              </a:spcBef>
              <a:defRPr sz="6000">
                <a:solidFill>
                  <a:srgbClr val="FFFFFF"/>
                </a:solidFill>
                <a:uFill>
                  <a:solidFill>
                    <a:srgbClr val="FFFFFF"/>
                  </a:solidFill>
                </a:uFill>
                <a:latin typeface="Vista Sans OT Reg"/>
                <a:ea typeface="Vista Sans OT Reg"/>
                <a:cs typeface="Vista Sans OT Reg"/>
                <a:sym typeface="Vista Sans OT Reg"/>
              </a:defRPr>
            </a:lvl1pPr>
            <a:lvl2pPr marL="635946" marR="27093" indent="-354852" algn="l" defTabSz="609600">
              <a:lnSpc>
                <a:spcPct val="110000"/>
              </a:lnSpc>
              <a:spcBef>
                <a:spcPts val="1000"/>
              </a:spcBef>
              <a:buClr>
                <a:srgbClr val="BCDDF1"/>
              </a:buClr>
              <a:buSzPct val="125000"/>
              <a:buChar char="•"/>
              <a:defRPr sz="5000">
                <a:solidFill>
                  <a:srgbClr val="FFFFFF"/>
                </a:solidFill>
                <a:uFill>
                  <a:solidFill>
                    <a:srgbClr val="FFFFFF"/>
                  </a:solidFill>
                </a:uFill>
                <a:latin typeface="Vista Sans OT Reg"/>
                <a:ea typeface="Vista Sans OT Reg"/>
                <a:cs typeface="Vista Sans OT Reg"/>
                <a:sym typeface="Vista Sans OT Reg"/>
              </a:defRPr>
            </a:lvl2pPr>
            <a:lvl3pPr marL="9144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3pPr>
            <a:lvl4pPr marL="11938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4pPr>
            <a:lvl5pPr marL="1473200" marR="27093" indent="-353906" algn="l" defTabSz="609600">
              <a:lnSpc>
                <a:spcPct val="110000"/>
              </a:lnSpc>
              <a:spcBef>
                <a:spcPts val="1000"/>
              </a:spcBef>
              <a:buClr>
                <a:srgbClr val="BCDDF1"/>
              </a:buClr>
              <a:buSzPct val="125000"/>
              <a:buChar char="•"/>
              <a:defRPr sz="4400">
                <a:solidFill>
                  <a:srgbClr val="FFFFFF"/>
                </a:solidFill>
                <a:uFill>
                  <a:solidFill>
                    <a:srgbClr val="FFFFFF"/>
                  </a:solidFill>
                </a:uFill>
                <a:latin typeface="Vista Sans OT Reg"/>
                <a:ea typeface="Vista Sans OT Reg"/>
                <a:cs typeface="Vista Sans OT Reg"/>
                <a:sym typeface="Vista Sans OT Reg"/>
              </a:defRPr>
            </a:lvl5pPr>
          </a:lstStyle>
          <a:p>
            <a:pPr lvl="0">
              <a:defRPr sz="1800">
                <a:solidFill>
                  <a:srgbClr val="000000"/>
                </a:solidFill>
                <a:uFillTx/>
              </a:defRPr>
            </a:pPr>
            <a:r>
              <a:rPr sz="6000">
                <a:solidFill>
                  <a:srgbClr val="FFFFFF"/>
                </a:solidFill>
                <a:uFill>
                  <a:solidFill>
                    <a:srgbClr val="FFFFFF"/>
                  </a:solidFill>
                </a:uFill>
              </a:rPr>
              <a:t>Body Level One</a:t>
            </a:r>
          </a:p>
          <a:p>
            <a:pPr lvl="1">
              <a:defRPr sz="1800">
                <a:solidFill>
                  <a:srgbClr val="000000"/>
                </a:solidFill>
                <a:uFillTx/>
              </a:defRPr>
            </a:pPr>
            <a:r>
              <a:rPr sz="5000">
                <a:solidFill>
                  <a:srgbClr val="FFFFFF"/>
                </a:solidFill>
                <a:uFill>
                  <a:solidFill>
                    <a:srgbClr val="FFFFFF"/>
                  </a:solidFill>
                </a:uFill>
              </a:rPr>
              <a:t>Body Level Two</a:t>
            </a:r>
          </a:p>
          <a:p>
            <a:pPr lvl="2">
              <a:defRPr sz="1800">
                <a:solidFill>
                  <a:srgbClr val="000000"/>
                </a:solidFill>
                <a:uFillTx/>
              </a:defRPr>
            </a:pPr>
            <a:r>
              <a:rPr sz="4400">
                <a:solidFill>
                  <a:srgbClr val="FFFFFF"/>
                </a:solidFill>
                <a:uFill>
                  <a:solidFill>
                    <a:srgbClr val="FFFFFF"/>
                  </a:solidFill>
                </a:uFill>
              </a:rPr>
              <a:t>Body Level Three</a:t>
            </a:r>
          </a:p>
          <a:p>
            <a:pPr lvl="3">
              <a:defRPr sz="1800">
                <a:solidFill>
                  <a:srgbClr val="000000"/>
                </a:solidFill>
                <a:uFillTx/>
              </a:defRPr>
            </a:pPr>
            <a:r>
              <a:rPr sz="4400">
                <a:solidFill>
                  <a:srgbClr val="FFFFFF"/>
                </a:solidFill>
                <a:uFill>
                  <a:solidFill>
                    <a:srgbClr val="FFFFFF"/>
                  </a:solidFill>
                </a:uFill>
              </a:rPr>
              <a:t>Body Level Four</a:t>
            </a:r>
          </a:p>
          <a:p>
            <a:pPr lvl="4">
              <a:defRPr sz="1800">
                <a:solidFill>
                  <a:srgbClr val="000000"/>
                </a:solidFill>
                <a:uFillTx/>
              </a:defRPr>
            </a:pPr>
            <a:r>
              <a:rPr sz="4400">
                <a:solidFill>
                  <a:srgbClr val="FFFFFF"/>
                </a:solidFill>
                <a:uFill>
                  <a:solidFill>
                    <a:srgbClr val="FFFFFF"/>
                  </a:solidFill>
                </a:u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22" name="Shape 22"/>
          <p:cNvSpPr>
            <a:spLocks noGrp="1"/>
          </p:cNvSpPr>
          <p:nvPr>
            <p:ph type="title"/>
          </p:nvPr>
        </p:nvSpPr>
        <p:spPr>
          <a:xfrm>
            <a:off x="1689100" y="355600"/>
            <a:ext cx="21005800" cy="2286000"/>
          </a:xfrm>
          <a:prstGeom prst="rect">
            <a:avLst/>
          </a:prstGeom>
        </p:spPr>
        <p:txBody>
          <a:bodyPr lIns="0" tIns="0" rIns="0" bIns="0">
            <a:normAutofit/>
          </a:bodyPr>
          <a:lstStyle>
            <a:lvl1pPr defTabSz="825500">
              <a:defRPr sz="11200">
                <a:solidFill>
                  <a:srgbClr val="FFFFFF"/>
                </a:solidFill>
                <a:latin typeface="+mn-lt"/>
                <a:ea typeface="+mn-ea"/>
                <a:cs typeface="+mn-cs"/>
                <a:sym typeface="Helvetica Light"/>
              </a:defRPr>
            </a:lvl1pPr>
          </a:lstStyle>
          <a:p>
            <a:pPr lvl="0">
              <a:defRPr sz="1800">
                <a:solidFill>
                  <a:srgbClr val="000000"/>
                </a:solidFill>
              </a:defRPr>
            </a:pPr>
            <a:r>
              <a:rPr sz="11200">
                <a:solidFill>
                  <a:srgbClr val="FFFFFF"/>
                </a:solidFill>
              </a:rPr>
              <a:t>Title Text</a:t>
            </a:r>
          </a:p>
        </p:txBody>
      </p:sp>
      <p:sp>
        <p:nvSpPr>
          <p:cNvPr id="23" name="Shape 23"/>
          <p:cNvSpPr>
            <a:spLocks noGrp="1"/>
          </p:cNvSpPr>
          <p:nvPr>
            <p:ph type="body" idx="1"/>
          </p:nvPr>
        </p:nvSpPr>
        <p:spPr>
          <a:xfrm>
            <a:off x="1689100" y="3149600"/>
            <a:ext cx="10223500" cy="9296400"/>
          </a:xfrm>
          <a:prstGeom prst="rect">
            <a:avLst/>
          </a:prstGeom>
        </p:spPr>
        <p:txBody>
          <a:bodyPr lIns="0" tIns="0" rIns="0" bIns="0" anchor="ctr">
            <a:normAutofit/>
          </a:bodyPr>
          <a:lstStyle>
            <a:lvl1pPr marL="558800" indent="-558800" algn="l" defTabSz="825500">
              <a:spcBef>
                <a:spcPts val="4500"/>
              </a:spcBef>
              <a:buSzPct val="75000"/>
              <a:buChar char="•"/>
              <a:defRPr sz="4500">
                <a:solidFill>
                  <a:srgbClr val="FFFFFF"/>
                </a:solidFill>
                <a:latin typeface="+mn-lt"/>
                <a:ea typeface="+mn-ea"/>
                <a:cs typeface="+mn-cs"/>
                <a:sym typeface="Helvetica Light"/>
              </a:defRPr>
            </a:lvl1pPr>
            <a:lvl2pPr marL="1117600" indent="-558800" algn="l" defTabSz="825500">
              <a:spcBef>
                <a:spcPts val="4500"/>
              </a:spcBef>
              <a:buSzPct val="75000"/>
              <a:buChar char="•"/>
              <a:defRPr sz="4500">
                <a:solidFill>
                  <a:srgbClr val="FFFFFF"/>
                </a:solidFill>
                <a:latin typeface="+mn-lt"/>
                <a:ea typeface="+mn-ea"/>
                <a:cs typeface="+mn-cs"/>
                <a:sym typeface="Helvetica Light"/>
              </a:defRPr>
            </a:lvl2pPr>
            <a:lvl3pPr marL="1676400" indent="-558800" algn="l" defTabSz="825500">
              <a:spcBef>
                <a:spcPts val="4500"/>
              </a:spcBef>
              <a:buSzPct val="75000"/>
              <a:buChar char="•"/>
              <a:defRPr sz="4500">
                <a:solidFill>
                  <a:srgbClr val="FFFFFF"/>
                </a:solidFill>
                <a:latin typeface="+mn-lt"/>
                <a:ea typeface="+mn-ea"/>
                <a:cs typeface="+mn-cs"/>
                <a:sym typeface="Helvetica Light"/>
              </a:defRPr>
            </a:lvl3pPr>
            <a:lvl4pPr marL="2235200" indent="-558800" algn="l" defTabSz="825500">
              <a:spcBef>
                <a:spcPts val="4500"/>
              </a:spcBef>
              <a:buSzPct val="75000"/>
              <a:buChar char="•"/>
              <a:defRPr sz="4500">
                <a:solidFill>
                  <a:srgbClr val="FFFFFF"/>
                </a:solidFill>
                <a:latin typeface="+mn-lt"/>
                <a:ea typeface="+mn-ea"/>
                <a:cs typeface="+mn-cs"/>
                <a:sym typeface="Helvetica Light"/>
              </a:defRPr>
            </a:lvl4pPr>
            <a:lvl5pPr marL="2794000" indent="-558800" algn="l" defTabSz="825500">
              <a:spcBef>
                <a:spcPts val="4500"/>
              </a:spcBef>
              <a:buSzPct val="75000"/>
              <a:buChar char="•"/>
              <a:defRPr sz="4500">
                <a:solidFill>
                  <a:srgbClr val="FFFFFF"/>
                </a:solidFill>
                <a:latin typeface="+mn-lt"/>
                <a:ea typeface="+mn-ea"/>
                <a:cs typeface="+mn-cs"/>
                <a:sym typeface="Helvetica Light"/>
              </a:defRPr>
            </a:lvl5pPr>
          </a:lstStyle>
          <a:p>
            <a:pPr lvl="0">
              <a:defRPr sz="1800">
                <a:solidFill>
                  <a:srgbClr val="000000"/>
                </a:solidFill>
              </a:defRPr>
            </a:pPr>
            <a:r>
              <a:rPr sz="4500">
                <a:solidFill>
                  <a:srgbClr val="FFFFFF"/>
                </a:solidFill>
              </a:rPr>
              <a:t>Body Level One</a:t>
            </a:r>
          </a:p>
          <a:p>
            <a:pPr lvl="1">
              <a:defRPr sz="1800">
                <a:solidFill>
                  <a:srgbClr val="000000"/>
                </a:solidFill>
              </a:defRPr>
            </a:pPr>
            <a:r>
              <a:rPr sz="4500">
                <a:solidFill>
                  <a:srgbClr val="FFFFFF"/>
                </a:solidFill>
              </a:rPr>
              <a:t>Body Level Two</a:t>
            </a:r>
          </a:p>
          <a:p>
            <a:pPr lvl="2">
              <a:defRPr sz="1800">
                <a:solidFill>
                  <a:srgbClr val="000000"/>
                </a:solidFill>
              </a:defRPr>
            </a:pPr>
            <a:r>
              <a:rPr sz="4500">
                <a:solidFill>
                  <a:srgbClr val="FFFFFF"/>
                </a:solidFill>
              </a:rPr>
              <a:t>Body Level Three</a:t>
            </a:r>
          </a:p>
          <a:p>
            <a:pPr lvl="3">
              <a:defRPr sz="1800">
                <a:solidFill>
                  <a:srgbClr val="000000"/>
                </a:solidFill>
              </a:defRPr>
            </a:pPr>
            <a:r>
              <a:rPr sz="4500">
                <a:solidFill>
                  <a:srgbClr val="FFFFFF"/>
                </a:solidFill>
              </a:rPr>
              <a:t>Body Level Four</a:t>
            </a:r>
          </a:p>
          <a:p>
            <a:pPr lvl="4">
              <a:defRPr sz="1800">
                <a:solidFill>
                  <a:srgbClr val="000000"/>
                </a:solidFill>
              </a:defRPr>
            </a:pPr>
            <a:r>
              <a:rPr sz="45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bg>
      <p:bgPr>
        <a:solidFill>
          <a:srgbClr val="000000"/>
        </a:solidFill>
        <a:effectLst/>
      </p:bgPr>
    </p:bg>
    <p:spTree>
      <p:nvGrpSpPr>
        <p:cNvPr id="1" name=""/>
        <p:cNvGrpSpPr/>
        <p:nvPr/>
      </p:nvGrpSpPr>
      <p:grpSpPr>
        <a:xfrm>
          <a:off x="0" y="0"/>
          <a:ext cx="0" cy="0"/>
          <a:chOff x="0" y="0"/>
          <a:chExt cx="0" cy="0"/>
        </a:xfrm>
      </p:grpSpPr>
      <p:sp>
        <p:nvSpPr>
          <p:cNvPr id="25" name="Shape 25"/>
          <p:cNvSpPr>
            <a:spLocks noGrp="1"/>
          </p:cNvSpPr>
          <p:nvPr>
            <p:ph type="body" idx="1"/>
          </p:nvPr>
        </p:nvSpPr>
        <p:spPr>
          <a:xfrm>
            <a:off x="1689100" y="1778000"/>
            <a:ext cx="21005800" cy="10172700"/>
          </a:xfrm>
          <a:prstGeom prst="rect">
            <a:avLst/>
          </a:prstGeom>
        </p:spPr>
        <p:txBody>
          <a:bodyPr lIns="0" tIns="0" rIns="0" bIns="0" anchor="ctr">
            <a:normAutofit/>
          </a:bodyPr>
          <a:lstStyle>
            <a:lvl1pPr marL="635000" indent="-635000" algn="l" defTabSz="825500">
              <a:spcBef>
                <a:spcPts val="5900"/>
              </a:spcBef>
              <a:buSzPct val="75000"/>
              <a:buChar char="•"/>
              <a:defRPr sz="5200">
                <a:solidFill>
                  <a:srgbClr val="FFFFFF"/>
                </a:solidFill>
                <a:latin typeface="+mn-lt"/>
                <a:ea typeface="+mn-ea"/>
                <a:cs typeface="+mn-cs"/>
                <a:sym typeface="Helvetica Light"/>
              </a:defRPr>
            </a:lvl1pPr>
            <a:lvl2pPr marL="1270000" indent="-635000" algn="l" defTabSz="825500">
              <a:spcBef>
                <a:spcPts val="5900"/>
              </a:spcBef>
              <a:buSzPct val="75000"/>
              <a:buChar char="•"/>
              <a:defRPr sz="5200">
                <a:solidFill>
                  <a:srgbClr val="FFFFFF"/>
                </a:solidFill>
                <a:latin typeface="+mn-lt"/>
                <a:ea typeface="+mn-ea"/>
                <a:cs typeface="+mn-cs"/>
                <a:sym typeface="Helvetica Light"/>
              </a:defRPr>
            </a:lvl2pPr>
            <a:lvl3pPr marL="1905000" indent="-635000" algn="l" defTabSz="825500">
              <a:spcBef>
                <a:spcPts val="5900"/>
              </a:spcBef>
              <a:buSzPct val="75000"/>
              <a:buChar char="•"/>
              <a:defRPr sz="5200">
                <a:solidFill>
                  <a:srgbClr val="FFFFFF"/>
                </a:solidFill>
                <a:latin typeface="+mn-lt"/>
                <a:ea typeface="+mn-ea"/>
                <a:cs typeface="+mn-cs"/>
                <a:sym typeface="Helvetica Light"/>
              </a:defRPr>
            </a:lvl3pPr>
            <a:lvl4pPr marL="2540000" indent="-635000" algn="l" defTabSz="825500">
              <a:spcBef>
                <a:spcPts val="5900"/>
              </a:spcBef>
              <a:buSzPct val="75000"/>
              <a:buChar char="•"/>
              <a:defRPr sz="5200">
                <a:solidFill>
                  <a:srgbClr val="FFFFFF"/>
                </a:solidFill>
                <a:latin typeface="+mn-lt"/>
                <a:ea typeface="+mn-ea"/>
                <a:cs typeface="+mn-cs"/>
                <a:sym typeface="Helvetica Light"/>
              </a:defRPr>
            </a:lvl4pPr>
            <a:lvl5pPr marL="3175000" indent="-635000" algn="l" defTabSz="825500">
              <a:spcBef>
                <a:spcPts val="5900"/>
              </a:spcBef>
              <a:buSzPct val="75000"/>
              <a:buChar char="•"/>
              <a:defRPr sz="5200">
                <a:solidFill>
                  <a:srgbClr val="FFFFFF"/>
                </a:solidFill>
                <a:latin typeface="+mn-lt"/>
                <a:ea typeface="+mn-ea"/>
                <a:cs typeface="+mn-cs"/>
                <a:sym typeface="Helvetica Light"/>
              </a:defRPr>
            </a:lvl5p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theme" Target="../theme/theme1.xml"/><Relationship Id="rId55" Type="http://schemas.openxmlformats.org/officeDocument/2006/relationships/image" Target="../media/image2.png"/><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865120" y="3689357"/>
            <a:ext cx="18653761" cy="4083043"/>
          </a:xfrm>
          <a:prstGeom prst="rect">
            <a:avLst/>
          </a:prstGeom>
          <a:ln w="12700">
            <a:miter lim="400000"/>
          </a:ln>
          <a:extLst>
            <a:ext uri="{C572A759-6A51-4108-AA02-DFA0A04FC94B}">
              <ma14:wrappingTextBoxFlag xmlns:ma14="http://schemas.microsoft.com/office/mac/drawingml/2011/main" val="1"/>
            </a:ext>
          </a:extLst>
        </p:spPr>
        <p:txBody>
          <a:bodyPr lIns="77152" tIns="77152" rIns="77152" bIns="77152" anchor="ctr"/>
          <a:lstStyle/>
          <a:p>
            <a:pPr lvl="0">
              <a:defRPr sz="1800"/>
            </a:pPr>
            <a:r>
              <a:rPr sz="8600"/>
              <a:t>Title Text</a:t>
            </a:r>
          </a:p>
        </p:txBody>
      </p:sp>
      <p:sp>
        <p:nvSpPr>
          <p:cNvPr id="3" name="Shape 3"/>
          <p:cNvSpPr>
            <a:spLocks noGrp="1"/>
          </p:cNvSpPr>
          <p:nvPr>
            <p:ph type="body" idx="1"/>
          </p:nvPr>
        </p:nvSpPr>
        <p:spPr>
          <a:xfrm>
            <a:off x="4511040" y="7772399"/>
            <a:ext cx="15361920" cy="5943601"/>
          </a:xfrm>
          <a:prstGeom prst="rect">
            <a:avLst/>
          </a:prstGeom>
          <a:ln w="12700">
            <a:miter lim="400000"/>
          </a:ln>
          <a:extLst>
            <a:ext uri="{C572A759-6A51-4108-AA02-DFA0A04FC94B}">
              <ma14:wrappingTextBoxFlag xmlns:ma14="http://schemas.microsoft.com/office/mac/drawingml/2011/main" val="1"/>
            </a:ext>
          </a:extLst>
        </p:spPr>
        <p:txBody>
          <a:bodyPr lIns="77149" tIns="77149" rIns="77149" bIns="77149"/>
          <a:lstStyle/>
          <a:p>
            <a:pPr lvl="0">
              <a:defRPr sz="1800">
                <a:solidFill>
                  <a:srgbClr val="000000"/>
                </a:solidFill>
              </a:defRPr>
            </a:pPr>
            <a:r>
              <a:rPr sz="6200">
                <a:solidFill>
                  <a:srgbClr val="888888"/>
                </a:solidFill>
              </a:rPr>
              <a:t>Body Level One</a:t>
            </a:r>
          </a:p>
          <a:p>
            <a:pPr lvl="1">
              <a:defRPr sz="1800">
                <a:solidFill>
                  <a:srgbClr val="000000"/>
                </a:solidFill>
              </a:defRPr>
            </a:pPr>
            <a:r>
              <a:rPr sz="6200">
                <a:solidFill>
                  <a:srgbClr val="888888"/>
                </a:solidFill>
              </a:rPr>
              <a:t>Body Level Two</a:t>
            </a:r>
          </a:p>
          <a:p>
            <a:pPr lvl="2">
              <a:defRPr sz="1800">
                <a:solidFill>
                  <a:srgbClr val="000000"/>
                </a:solidFill>
              </a:defRPr>
            </a:pPr>
            <a:r>
              <a:rPr sz="6200">
                <a:solidFill>
                  <a:srgbClr val="888888"/>
                </a:solidFill>
              </a:rPr>
              <a:t>Body Level Three</a:t>
            </a:r>
          </a:p>
          <a:p>
            <a:pPr lvl="3">
              <a:defRPr sz="1800">
                <a:solidFill>
                  <a:srgbClr val="000000"/>
                </a:solidFill>
              </a:defRPr>
            </a:pPr>
            <a:r>
              <a:rPr sz="6200">
                <a:solidFill>
                  <a:srgbClr val="888888"/>
                </a:solidFill>
              </a:rPr>
              <a:t>Body Level Four</a:t>
            </a:r>
          </a:p>
          <a:p>
            <a:pPr lvl="4">
              <a:defRPr sz="1800">
                <a:solidFill>
                  <a:srgbClr val="000000"/>
                </a:solidFill>
              </a:defRPr>
            </a:pPr>
            <a:r>
              <a:rPr sz="6200">
                <a:solidFill>
                  <a:srgbClr val="888888"/>
                </a:solidFill>
              </a:rPr>
              <a:t>Body Level Five</a:t>
            </a:r>
          </a:p>
        </p:txBody>
      </p:sp>
      <p:sp>
        <p:nvSpPr>
          <p:cNvPr id="4" name="Shape 4"/>
          <p:cNvSpPr>
            <a:spLocks noGrp="1"/>
          </p:cNvSpPr>
          <p:nvPr>
            <p:ph type="sldNum" sz="quarter" idx="2"/>
          </p:nvPr>
        </p:nvSpPr>
        <p:spPr>
          <a:xfrm>
            <a:off x="16947060" y="12601525"/>
            <a:ext cx="5119389" cy="475565"/>
          </a:xfrm>
          <a:prstGeom prst="rect">
            <a:avLst/>
          </a:prstGeom>
          <a:ln w="12700">
            <a:miter lim="400000"/>
          </a:ln>
        </p:spPr>
        <p:txBody>
          <a:bodyPr lIns="77152" tIns="77152" rIns="77152" bIns="77152" anchor="ctr">
            <a:spAutoFit/>
          </a:bodyPr>
          <a:lstStyle>
            <a:lvl1pPr algn="r" defTabSz="912812">
              <a:defRPr sz="2400">
                <a:solidFill>
                  <a:srgbClr val="898989"/>
                </a:solidFill>
                <a:latin typeface="Vista Sans OT Reg"/>
                <a:ea typeface="Vista Sans OT Reg"/>
                <a:cs typeface="Vista Sans OT Reg"/>
                <a:sym typeface="Vista Sans OT Reg"/>
              </a:defRPr>
            </a:lvl1pPr>
          </a:lstStyle>
          <a:p>
            <a:pPr lvl="0"/>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539750">
        <a:defRPr sz="8600">
          <a:latin typeface="Calibri"/>
          <a:ea typeface="Calibri"/>
          <a:cs typeface="Calibri"/>
          <a:sym typeface="Calibri"/>
        </a:defRPr>
      </a:lvl1pPr>
      <a:lvl2pPr indent="228600" algn="ctr" defTabSz="539750">
        <a:defRPr sz="8600">
          <a:latin typeface="Calibri"/>
          <a:ea typeface="Calibri"/>
          <a:cs typeface="Calibri"/>
          <a:sym typeface="Calibri"/>
        </a:defRPr>
      </a:lvl2pPr>
      <a:lvl3pPr indent="457200" algn="ctr" defTabSz="539750">
        <a:defRPr sz="8600">
          <a:latin typeface="Calibri"/>
          <a:ea typeface="Calibri"/>
          <a:cs typeface="Calibri"/>
          <a:sym typeface="Calibri"/>
        </a:defRPr>
      </a:lvl3pPr>
      <a:lvl4pPr indent="685800" algn="ctr" defTabSz="539750">
        <a:defRPr sz="8600">
          <a:latin typeface="Calibri"/>
          <a:ea typeface="Calibri"/>
          <a:cs typeface="Calibri"/>
          <a:sym typeface="Calibri"/>
        </a:defRPr>
      </a:lvl4pPr>
      <a:lvl5pPr indent="914400" algn="ctr" defTabSz="539750">
        <a:defRPr sz="8600">
          <a:latin typeface="Calibri"/>
          <a:ea typeface="Calibri"/>
          <a:cs typeface="Calibri"/>
          <a:sym typeface="Calibri"/>
        </a:defRPr>
      </a:lvl5pPr>
      <a:lvl6pPr indent="1143000" algn="ctr" defTabSz="539750">
        <a:defRPr sz="8600">
          <a:latin typeface="Calibri"/>
          <a:ea typeface="Calibri"/>
          <a:cs typeface="Calibri"/>
          <a:sym typeface="Calibri"/>
        </a:defRPr>
      </a:lvl6pPr>
      <a:lvl7pPr indent="1371600" algn="ctr" defTabSz="539750">
        <a:defRPr sz="8600">
          <a:latin typeface="Calibri"/>
          <a:ea typeface="Calibri"/>
          <a:cs typeface="Calibri"/>
          <a:sym typeface="Calibri"/>
        </a:defRPr>
      </a:lvl7pPr>
      <a:lvl8pPr indent="1600200" algn="ctr" defTabSz="539750">
        <a:defRPr sz="8600">
          <a:latin typeface="Calibri"/>
          <a:ea typeface="Calibri"/>
          <a:cs typeface="Calibri"/>
          <a:sym typeface="Calibri"/>
        </a:defRPr>
      </a:lvl8pPr>
      <a:lvl9pPr indent="1828800" algn="ctr" defTabSz="539750">
        <a:defRPr sz="8600">
          <a:latin typeface="Calibri"/>
          <a:ea typeface="Calibri"/>
          <a:cs typeface="Calibri"/>
          <a:sym typeface="Calibri"/>
        </a:defRPr>
      </a:lvl9pPr>
    </p:titleStyle>
    <p:bodyStyle>
      <a:lvl1pPr algn="ctr" defTabSz="539750">
        <a:spcBef>
          <a:spcPts val="800"/>
        </a:spcBef>
        <a:defRPr sz="6200">
          <a:solidFill>
            <a:srgbClr val="888888"/>
          </a:solidFill>
          <a:latin typeface="Calibri"/>
          <a:ea typeface="Calibri"/>
          <a:cs typeface="Calibri"/>
          <a:sym typeface="Calibri"/>
        </a:defRPr>
      </a:lvl1pPr>
      <a:lvl2pPr indent="541850" algn="ctr" defTabSz="539750">
        <a:spcBef>
          <a:spcPts val="800"/>
        </a:spcBef>
        <a:defRPr sz="6200">
          <a:solidFill>
            <a:srgbClr val="888888"/>
          </a:solidFill>
          <a:latin typeface="Calibri"/>
          <a:ea typeface="Calibri"/>
          <a:cs typeface="Calibri"/>
          <a:sym typeface="Calibri"/>
        </a:defRPr>
      </a:lvl2pPr>
      <a:lvl3pPr indent="1083701" algn="ctr" defTabSz="539750">
        <a:spcBef>
          <a:spcPts val="800"/>
        </a:spcBef>
        <a:defRPr sz="6200">
          <a:solidFill>
            <a:srgbClr val="888888"/>
          </a:solidFill>
          <a:latin typeface="Calibri"/>
          <a:ea typeface="Calibri"/>
          <a:cs typeface="Calibri"/>
          <a:sym typeface="Calibri"/>
        </a:defRPr>
      </a:lvl3pPr>
      <a:lvl4pPr indent="1625552" algn="ctr" defTabSz="539750">
        <a:spcBef>
          <a:spcPts val="800"/>
        </a:spcBef>
        <a:defRPr sz="6200">
          <a:solidFill>
            <a:srgbClr val="888888"/>
          </a:solidFill>
          <a:latin typeface="Calibri"/>
          <a:ea typeface="Calibri"/>
          <a:cs typeface="Calibri"/>
          <a:sym typeface="Calibri"/>
        </a:defRPr>
      </a:lvl4pPr>
      <a:lvl5pPr indent="2167402" algn="ctr" defTabSz="539750">
        <a:spcBef>
          <a:spcPts val="800"/>
        </a:spcBef>
        <a:defRPr sz="6200">
          <a:solidFill>
            <a:srgbClr val="888888"/>
          </a:solidFill>
          <a:latin typeface="Calibri"/>
          <a:ea typeface="Calibri"/>
          <a:cs typeface="Calibri"/>
          <a:sym typeface="Calibri"/>
        </a:defRPr>
      </a:lvl5pPr>
      <a:lvl6pPr indent="2709254" algn="ctr" defTabSz="539750">
        <a:spcBef>
          <a:spcPts val="800"/>
        </a:spcBef>
        <a:defRPr sz="6200">
          <a:solidFill>
            <a:srgbClr val="888888"/>
          </a:solidFill>
          <a:latin typeface="Calibri"/>
          <a:ea typeface="Calibri"/>
          <a:cs typeface="Calibri"/>
          <a:sym typeface="Calibri"/>
        </a:defRPr>
      </a:lvl6pPr>
      <a:lvl7pPr indent="3251106" algn="ctr" defTabSz="539750">
        <a:spcBef>
          <a:spcPts val="800"/>
        </a:spcBef>
        <a:defRPr sz="6200">
          <a:solidFill>
            <a:srgbClr val="888888"/>
          </a:solidFill>
          <a:latin typeface="Calibri"/>
          <a:ea typeface="Calibri"/>
          <a:cs typeface="Calibri"/>
          <a:sym typeface="Calibri"/>
        </a:defRPr>
      </a:lvl7pPr>
      <a:lvl8pPr indent="3792956" algn="ctr" defTabSz="539750">
        <a:spcBef>
          <a:spcPts val="800"/>
        </a:spcBef>
        <a:defRPr sz="6200">
          <a:solidFill>
            <a:srgbClr val="888888"/>
          </a:solidFill>
          <a:latin typeface="Calibri"/>
          <a:ea typeface="Calibri"/>
          <a:cs typeface="Calibri"/>
          <a:sym typeface="Calibri"/>
        </a:defRPr>
      </a:lvl8pPr>
      <a:lvl9pPr indent="4334805" algn="ctr" defTabSz="539750">
        <a:spcBef>
          <a:spcPts val="800"/>
        </a:spcBef>
        <a:defRPr sz="6200">
          <a:solidFill>
            <a:srgbClr val="888888"/>
          </a:solidFill>
          <a:latin typeface="Calibri"/>
          <a:ea typeface="Calibri"/>
          <a:cs typeface="Calibri"/>
          <a:sym typeface="Calibri"/>
        </a:defRPr>
      </a:lvl9pPr>
    </p:bodyStyle>
    <p:otherStyle>
      <a:lvl1pPr algn="r" defTabSz="912812">
        <a:defRPr sz="2400">
          <a:solidFill>
            <a:schemeClr val="tx1"/>
          </a:solidFill>
          <a:latin typeface="+mn-lt"/>
          <a:ea typeface="+mn-ea"/>
          <a:cs typeface="+mn-cs"/>
          <a:sym typeface="Vista Sans OT Reg"/>
        </a:defRPr>
      </a:lvl1pPr>
      <a:lvl2pPr indent="228600" algn="r" defTabSz="912812">
        <a:defRPr sz="2400">
          <a:solidFill>
            <a:schemeClr val="tx1"/>
          </a:solidFill>
          <a:latin typeface="+mn-lt"/>
          <a:ea typeface="+mn-ea"/>
          <a:cs typeface="+mn-cs"/>
          <a:sym typeface="Vista Sans OT Reg"/>
        </a:defRPr>
      </a:lvl2pPr>
      <a:lvl3pPr indent="457200" algn="r" defTabSz="912812">
        <a:defRPr sz="2400">
          <a:solidFill>
            <a:schemeClr val="tx1"/>
          </a:solidFill>
          <a:latin typeface="+mn-lt"/>
          <a:ea typeface="+mn-ea"/>
          <a:cs typeface="+mn-cs"/>
          <a:sym typeface="Vista Sans OT Reg"/>
        </a:defRPr>
      </a:lvl3pPr>
      <a:lvl4pPr indent="685800" algn="r" defTabSz="912812">
        <a:defRPr sz="2400">
          <a:solidFill>
            <a:schemeClr val="tx1"/>
          </a:solidFill>
          <a:latin typeface="+mn-lt"/>
          <a:ea typeface="+mn-ea"/>
          <a:cs typeface="+mn-cs"/>
          <a:sym typeface="Vista Sans OT Reg"/>
        </a:defRPr>
      </a:lvl4pPr>
      <a:lvl5pPr indent="914400" algn="r" defTabSz="912812">
        <a:defRPr sz="2400">
          <a:solidFill>
            <a:schemeClr val="tx1"/>
          </a:solidFill>
          <a:latin typeface="+mn-lt"/>
          <a:ea typeface="+mn-ea"/>
          <a:cs typeface="+mn-cs"/>
          <a:sym typeface="Vista Sans OT Reg"/>
        </a:defRPr>
      </a:lvl5pPr>
      <a:lvl6pPr indent="1143000" algn="r" defTabSz="912812">
        <a:defRPr sz="2400">
          <a:solidFill>
            <a:schemeClr val="tx1"/>
          </a:solidFill>
          <a:latin typeface="+mn-lt"/>
          <a:ea typeface="+mn-ea"/>
          <a:cs typeface="+mn-cs"/>
          <a:sym typeface="Vista Sans OT Reg"/>
        </a:defRPr>
      </a:lvl6pPr>
      <a:lvl7pPr indent="1371600" algn="r" defTabSz="912812">
        <a:defRPr sz="2400">
          <a:solidFill>
            <a:schemeClr val="tx1"/>
          </a:solidFill>
          <a:latin typeface="+mn-lt"/>
          <a:ea typeface="+mn-ea"/>
          <a:cs typeface="+mn-cs"/>
          <a:sym typeface="Vista Sans OT Reg"/>
        </a:defRPr>
      </a:lvl7pPr>
      <a:lvl8pPr indent="1600200" algn="r" defTabSz="912812">
        <a:defRPr sz="2400">
          <a:solidFill>
            <a:schemeClr val="tx1"/>
          </a:solidFill>
          <a:latin typeface="+mn-lt"/>
          <a:ea typeface="+mn-ea"/>
          <a:cs typeface="+mn-cs"/>
          <a:sym typeface="Vista Sans OT Reg"/>
        </a:defRPr>
      </a:lvl8pPr>
      <a:lvl9pPr indent="1828800" algn="r" defTabSz="912812">
        <a:defRPr sz="2400">
          <a:solidFill>
            <a:schemeClr val="tx1"/>
          </a:solidFill>
          <a:latin typeface="+mn-lt"/>
          <a:ea typeface="+mn-ea"/>
          <a:cs typeface="+mn-cs"/>
          <a:sym typeface="Vista Sans OT Reg"/>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1219200" y="10706353"/>
            <a:ext cx="10560050" cy="76174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b">
            <a:spAutoFit/>
          </a:bodyPr>
          <a:lstStyle>
            <a:lvl1pPr marL="40640" marR="40640" algn="l" defTabSz="927100">
              <a:lnSpc>
                <a:spcPct val="90000"/>
              </a:lnSpc>
              <a:defRPr sz="5400">
                <a:uFill>
                  <a:solidFill>
                    <a:srgbClr val="FFFFFF"/>
                  </a:solidFill>
                </a:uFill>
                <a:latin typeface="Vista Sans OT Reg"/>
                <a:ea typeface="Vista Sans OT Reg"/>
                <a:cs typeface="Vista Sans OT Reg"/>
                <a:sym typeface="Vista Sans OT Reg"/>
              </a:defRPr>
            </a:lvl1pPr>
          </a:lstStyle>
          <a:p>
            <a:pPr lvl="0">
              <a:defRPr sz="1800">
                <a:solidFill>
                  <a:srgbClr val="000000"/>
                </a:solidFill>
                <a:uFillTx/>
              </a:defRPr>
            </a:pPr>
            <a:r>
              <a:rPr lang="en-US" sz="5400" dirty="0" smtClean="0">
                <a:solidFill>
                  <a:srgbClr val="FFFFFF"/>
                </a:solidFill>
                <a:uFill>
                  <a:solidFill>
                    <a:srgbClr val="FFFFFF"/>
                  </a:solidFill>
                </a:uFill>
              </a:rPr>
              <a:t>Richard Sheehan</a:t>
            </a:r>
            <a:endParaRPr sz="5400" dirty="0">
              <a:solidFill>
                <a:srgbClr val="FFFFFF"/>
              </a:solidFill>
              <a:uFill>
                <a:solidFill>
                  <a:srgbClr val="FFFFFF"/>
                </a:solidFill>
              </a:uFill>
            </a:endParaRPr>
          </a:p>
        </p:txBody>
      </p:sp>
      <p:sp>
        <p:nvSpPr>
          <p:cNvPr id="182" name="Shape 182"/>
          <p:cNvSpPr/>
          <p:nvPr/>
        </p:nvSpPr>
        <p:spPr>
          <a:xfrm>
            <a:off x="1219200" y="11582653"/>
            <a:ext cx="21958300" cy="76174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marL="40640" marR="40640" algn="l" defTabSz="927100">
              <a:lnSpc>
                <a:spcPct val="90000"/>
              </a:lnSpc>
              <a:defRPr sz="5400">
                <a:solidFill>
                  <a:srgbClr val="AAAAAA"/>
                </a:solidFill>
                <a:uFill>
                  <a:solidFill>
                    <a:srgbClr val="AAAAAA"/>
                  </a:solidFill>
                </a:uFill>
                <a:latin typeface="Vista Sans OT Reg"/>
                <a:ea typeface="Vista Sans OT Reg"/>
                <a:cs typeface="Vista Sans OT Reg"/>
                <a:sym typeface="Vista Sans OT Reg"/>
              </a:defRPr>
            </a:lvl1pPr>
          </a:lstStyle>
          <a:p>
            <a:pPr lvl="0">
              <a:defRPr sz="1800">
                <a:solidFill>
                  <a:srgbClr val="000000"/>
                </a:solidFill>
                <a:uFillTx/>
              </a:defRPr>
            </a:pPr>
            <a:r>
              <a:rPr lang="en-US" sz="5400" dirty="0" smtClean="0">
                <a:solidFill>
                  <a:srgbClr val="AAAAAA"/>
                </a:solidFill>
                <a:uFill>
                  <a:solidFill>
                    <a:srgbClr val="AAAAAA"/>
                  </a:solidFill>
                </a:uFill>
              </a:rPr>
              <a:t>Production </a:t>
            </a:r>
            <a:r>
              <a:rPr sz="5400" dirty="0" smtClean="0">
                <a:solidFill>
                  <a:srgbClr val="AAAAAA"/>
                </a:solidFill>
                <a:uFill>
                  <a:solidFill>
                    <a:srgbClr val="AAAAAA"/>
                  </a:solidFill>
                </a:uFill>
              </a:rPr>
              <a:t>Engineer</a:t>
            </a:r>
            <a:endParaRPr sz="5400" dirty="0">
              <a:solidFill>
                <a:srgbClr val="AAAAAA"/>
              </a:solidFill>
              <a:uFill>
                <a:solidFill>
                  <a:srgbClr val="AAAAAA"/>
                </a:solidFill>
              </a:uFill>
            </a:endParaRPr>
          </a:p>
        </p:txBody>
      </p:sp>
      <p:sp>
        <p:nvSpPr>
          <p:cNvPr id="183" name="Shape 183"/>
          <p:cNvSpPr/>
          <p:nvPr/>
        </p:nvSpPr>
        <p:spPr>
          <a:xfrm>
            <a:off x="1473200" y="1752600"/>
            <a:ext cx="21437600" cy="8818960"/>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lstStyle/>
          <a:p>
            <a:pPr lvl="0" algn="l" defTabSz="1549400">
              <a:lnSpc>
                <a:spcPct val="90000"/>
              </a:lnSpc>
              <a:defRPr sz="1800">
                <a:solidFill>
                  <a:srgbClr val="000000"/>
                </a:solidFill>
              </a:defRPr>
            </a:pPr>
            <a:r>
              <a:rPr lang="en-US" sz="10000" dirty="0" smtClean="0">
                <a:solidFill>
                  <a:srgbClr val="FFFFFF"/>
                </a:solidFill>
                <a:uFill>
                  <a:solidFill>
                    <a:srgbClr val="FFFFFF"/>
                  </a:solidFill>
                </a:uFill>
                <a:latin typeface="Vista Sans OT Medium"/>
                <a:ea typeface="Vista Sans OT Medium"/>
                <a:cs typeface="Vista Sans OT Medium"/>
                <a:sym typeface="Vista Sans OT Medium"/>
              </a:rPr>
              <a:t>Network Monitoring </a:t>
            </a:r>
            <a:r>
              <a:rPr sz="10000" dirty="0">
                <a:solidFill>
                  <a:srgbClr val="FFFFFF"/>
                </a:solidFill>
                <a:uFill>
                  <a:solidFill>
                    <a:srgbClr val="FFFFFF"/>
                  </a:solidFill>
                </a:uFill>
                <a:latin typeface="Vista Sans OT Medium"/>
                <a:ea typeface="Vista Sans OT Medium"/>
                <a:cs typeface="Vista Sans OT Medium"/>
                <a:sym typeface="Vista Sans OT Medium"/>
              </a:rPr>
              <a:t/>
            </a:r>
            <a:br>
              <a:rPr sz="10000" dirty="0">
                <a:solidFill>
                  <a:srgbClr val="FFFFFF"/>
                </a:solidFill>
                <a:uFill>
                  <a:solidFill>
                    <a:srgbClr val="FFFFFF"/>
                  </a:solidFill>
                </a:uFill>
                <a:latin typeface="Vista Sans OT Medium"/>
                <a:ea typeface="Vista Sans OT Medium"/>
                <a:cs typeface="Vista Sans OT Medium"/>
                <a:sym typeface="Vista Sans OT Medium"/>
              </a:rPr>
            </a:br>
            <a:r>
              <a:rPr lang="en-US" sz="8000" dirty="0" smtClean="0">
                <a:solidFill>
                  <a:srgbClr val="A6AAA8"/>
                </a:solidFill>
                <a:uFill>
                  <a:solidFill>
                    <a:srgbClr val="FFFFFF"/>
                  </a:solidFill>
                </a:uFill>
                <a:latin typeface="Vista Sans OT Medium"/>
                <a:ea typeface="Vista Sans OT Medium"/>
                <a:cs typeface="Vista Sans OT Medium"/>
                <a:sym typeface="Vista Sans OT Medium"/>
              </a:rPr>
              <a:t>@Massive </a:t>
            </a:r>
            <a:r>
              <a:rPr lang="en-US" sz="8000" dirty="0">
                <a:solidFill>
                  <a:srgbClr val="A6AAA8"/>
                </a:solidFill>
                <a:uFill>
                  <a:solidFill>
                    <a:srgbClr val="FFFFFF"/>
                  </a:solidFill>
                </a:uFill>
                <a:latin typeface="Vista Sans OT Medium"/>
                <a:ea typeface="Vista Sans OT Medium"/>
                <a:cs typeface="Vista Sans OT Medium"/>
                <a:sym typeface="Vista Sans OT Medium"/>
              </a:rPr>
              <a:t>S</a:t>
            </a:r>
            <a:r>
              <a:rPr lang="en-US" sz="8000" dirty="0" smtClean="0">
                <a:solidFill>
                  <a:srgbClr val="A6AAA8"/>
                </a:solidFill>
                <a:uFill>
                  <a:solidFill>
                    <a:srgbClr val="FFFFFF"/>
                  </a:solidFill>
                </a:uFill>
                <a:latin typeface="Vista Sans OT Medium"/>
                <a:ea typeface="Vista Sans OT Medium"/>
                <a:cs typeface="Vista Sans OT Medium"/>
                <a:sym typeface="Vista Sans OT Medium"/>
              </a:rPr>
              <a:t>cale</a:t>
            </a:r>
            <a:endParaRPr sz="8000" dirty="0">
              <a:solidFill>
                <a:srgbClr val="A6AAA8"/>
              </a:solidFill>
              <a:uFill>
                <a:solidFill>
                  <a:srgbClr val="FFFFFF"/>
                </a:solidFill>
              </a:uFill>
              <a:latin typeface="Vista Sans OT Medium"/>
              <a:ea typeface="Vista Sans OT Medium"/>
              <a:cs typeface="Vista Sans OT Medium"/>
              <a:sym typeface="Vista Sans OT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loud 24"/>
          <p:cNvSpPr/>
          <p:nvPr/>
        </p:nvSpPr>
        <p:spPr>
          <a:xfrm>
            <a:off x="16681450" y="5505450"/>
            <a:ext cx="5918200" cy="3079750"/>
          </a:xfrm>
          <a:prstGeom prst="cloud">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Network</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6" name="Cloud 25"/>
          <p:cNvSpPr/>
          <p:nvPr/>
        </p:nvSpPr>
        <p:spPr>
          <a:xfrm>
            <a:off x="16681450" y="5505450"/>
            <a:ext cx="5918200" cy="3079750"/>
          </a:xfrm>
          <a:prstGeom prst="cloud">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4" name="Shape 224"/>
          <p:cNvSpPr>
            <a:spLocks noGrp="1"/>
          </p:cNvSpPr>
          <p:nvPr>
            <p:ph type="title"/>
          </p:nvPr>
        </p:nvSpPr>
        <p:spPr>
          <a:xfrm>
            <a:off x="647700" y="-254000"/>
            <a:ext cx="237363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Massive Pinging</a:t>
            </a:r>
            <a:endParaRPr sz="11600" dirty="0">
              <a:solidFill>
                <a:srgbClr val="FFFFFF"/>
              </a:solidFill>
            </a:endParaRPr>
          </a:p>
        </p:txBody>
      </p:sp>
      <p:sp>
        <p:nvSpPr>
          <p:cNvPr id="2" name="Text Placeholder 1"/>
          <p:cNvSpPr>
            <a:spLocks noGrp="1"/>
          </p:cNvSpPr>
          <p:nvPr>
            <p:ph type="body" idx="1"/>
          </p:nvPr>
        </p:nvSpPr>
        <p:spPr>
          <a:xfrm>
            <a:off x="1219200" y="3187700"/>
            <a:ext cx="14052550" cy="9893300"/>
          </a:xfrm>
        </p:spPr>
        <p:txBody>
          <a:bodyPr/>
          <a:lstStyle/>
          <a:p>
            <a:pPr marL="897890" indent="-857250">
              <a:buFont typeface="Wingdings" charset="2"/>
              <a:buChar char="§"/>
            </a:pPr>
            <a:r>
              <a:rPr lang="en-US" sz="6000" dirty="0" smtClean="0"/>
              <a:t>Run “</a:t>
            </a:r>
            <a:r>
              <a:rPr lang="en-US" sz="6000" dirty="0" err="1" smtClean="0"/>
              <a:t>pingers</a:t>
            </a:r>
            <a:r>
              <a:rPr lang="en-US" sz="6000" dirty="0" smtClean="0"/>
              <a:t>” on </a:t>
            </a:r>
            <a:r>
              <a:rPr lang="en-US" sz="6000" u="sng" dirty="0" smtClean="0"/>
              <a:t>some</a:t>
            </a:r>
            <a:r>
              <a:rPr lang="en-US" sz="6000" dirty="0" smtClean="0"/>
              <a:t> machines</a:t>
            </a:r>
          </a:p>
          <a:p>
            <a:pPr marL="897890" indent="-857250">
              <a:buFont typeface="Wingdings" charset="2"/>
              <a:buChar char="§"/>
            </a:pPr>
            <a:endParaRPr lang="en-US" sz="6000" dirty="0" smtClean="0"/>
          </a:p>
          <a:p>
            <a:pPr marL="897890" indent="-857250">
              <a:buFont typeface="Wingdings" charset="2"/>
              <a:buChar char="§"/>
            </a:pPr>
            <a:r>
              <a:rPr lang="en-US" sz="6000" dirty="0" smtClean="0"/>
              <a:t>Run responders on lots of machines </a:t>
            </a:r>
          </a:p>
          <a:p>
            <a:pPr marL="1393190" lvl="1" indent="-857250">
              <a:buFont typeface="Wingdings" charset="2"/>
              <a:buChar char="§"/>
            </a:pPr>
            <a:r>
              <a:rPr lang="en-US" sz="5400" dirty="0"/>
              <a:t>Targets count ~= 100x </a:t>
            </a:r>
            <a:r>
              <a:rPr lang="en-US" sz="5400" dirty="0" err="1"/>
              <a:t>pingers</a:t>
            </a:r>
            <a:r>
              <a:rPr lang="en-US" sz="5400" dirty="0"/>
              <a:t> </a:t>
            </a:r>
            <a:r>
              <a:rPr lang="en-US" sz="5400" dirty="0" smtClean="0"/>
              <a:t>count</a:t>
            </a:r>
          </a:p>
          <a:p>
            <a:pPr marL="1393190" lvl="1" indent="-857250">
              <a:buFont typeface="Wingdings" charset="2"/>
              <a:buChar char="§"/>
            </a:pPr>
            <a:endParaRPr lang="en-US" sz="5400" dirty="0" smtClean="0"/>
          </a:p>
          <a:p>
            <a:pPr marL="897890" indent="-857250">
              <a:buFont typeface="Wingdings" charset="2"/>
              <a:buChar char="§"/>
            </a:pPr>
            <a:r>
              <a:rPr lang="en-US" sz="6000" dirty="0" smtClean="0"/>
              <a:t>Collect packet loss and RTT…</a:t>
            </a:r>
          </a:p>
          <a:p>
            <a:pPr marL="897890" indent="-857250">
              <a:buFont typeface="Wingdings" charset="2"/>
              <a:buChar char="§"/>
            </a:pPr>
            <a:endParaRPr lang="en-US" sz="6000" dirty="0" smtClean="0"/>
          </a:p>
          <a:p>
            <a:pPr marL="897890" indent="-857250">
              <a:buFont typeface="Wingdings" charset="2"/>
              <a:buChar char="§"/>
            </a:pPr>
            <a:r>
              <a:rPr lang="en-US" sz="6000" dirty="0" smtClean="0"/>
              <a:t>Analyze </a:t>
            </a:r>
            <a:r>
              <a:rPr lang="en-US" sz="6000" dirty="0" smtClean="0">
                <a:sym typeface="Wingdings"/>
              </a:rPr>
              <a:t>and report! </a:t>
            </a:r>
          </a:p>
          <a:p>
            <a:pPr marL="897890" indent="-857250">
              <a:buFontTx/>
              <a:buChar char="-"/>
            </a:pPr>
            <a:endParaRPr lang="en-US" sz="6000" dirty="0" smtClean="0">
              <a:sym typeface="Wingdings"/>
            </a:endParaRPr>
          </a:p>
          <a:p>
            <a:pPr marL="1393190" lvl="1" indent="-857250">
              <a:buFontTx/>
              <a:buChar char="-"/>
            </a:pPr>
            <a:endParaRPr lang="en-US" sz="3000" dirty="0" smtClean="0"/>
          </a:p>
        </p:txBody>
      </p:sp>
      <p:sp>
        <p:nvSpPr>
          <p:cNvPr id="4" name="Oval 3"/>
          <p:cNvSpPr/>
          <p:nvPr/>
        </p:nvSpPr>
        <p:spPr>
          <a:xfrm>
            <a:off x="18043525" y="3187700"/>
            <a:ext cx="1111250" cy="111125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Oval 5"/>
          <p:cNvSpPr/>
          <p:nvPr/>
        </p:nvSpPr>
        <p:spPr>
          <a:xfrm>
            <a:off x="20037425" y="3187700"/>
            <a:ext cx="1111250" cy="111125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5" name="Rectangle 4"/>
          <p:cNvSpPr/>
          <p:nvPr/>
        </p:nvSpPr>
        <p:spPr>
          <a:xfrm>
            <a:off x="16297275" y="9363075"/>
            <a:ext cx="984250" cy="111125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8" name="Rectangle 7"/>
          <p:cNvSpPr/>
          <p:nvPr/>
        </p:nvSpPr>
        <p:spPr>
          <a:xfrm>
            <a:off x="17687925" y="9363075"/>
            <a:ext cx="984250" cy="111125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9" name="Rectangle 8"/>
          <p:cNvSpPr/>
          <p:nvPr/>
        </p:nvSpPr>
        <p:spPr>
          <a:xfrm>
            <a:off x="19148425" y="9363075"/>
            <a:ext cx="984250" cy="111125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ectangle 9"/>
          <p:cNvSpPr/>
          <p:nvPr/>
        </p:nvSpPr>
        <p:spPr>
          <a:xfrm>
            <a:off x="20545425" y="9363075"/>
            <a:ext cx="984250" cy="111125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Rectangle 10"/>
          <p:cNvSpPr/>
          <p:nvPr/>
        </p:nvSpPr>
        <p:spPr>
          <a:xfrm>
            <a:off x="21999575" y="9363075"/>
            <a:ext cx="984250" cy="111125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cxnSp>
        <p:nvCxnSpPr>
          <p:cNvPr id="12" name="Straight Arrow Connector 11"/>
          <p:cNvCxnSpPr>
            <a:stCxn id="4" idx="4"/>
          </p:cNvCxnSpPr>
          <p:nvPr/>
        </p:nvCxnSpPr>
        <p:spPr>
          <a:xfrm flipH="1">
            <a:off x="16900525" y="4298950"/>
            <a:ext cx="1698625" cy="5064125"/>
          </a:xfrm>
          <a:prstGeom prst="straightConnector1">
            <a:avLst/>
          </a:prstGeom>
          <a:noFill/>
          <a:ln w="41275" cap="flat">
            <a:solidFill>
              <a:srgbClr val="FFFFFF"/>
            </a:solidFill>
            <a:prstDash val="solid"/>
            <a:miter lim="400000"/>
            <a:tailEnd type="arrow"/>
          </a:ln>
          <a:effectLst/>
        </p:spPr>
        <p:style>
          <a:lnRef idx="0">
            <a:scrgbClr r="0" g="0" b="0"/>
          </a:lnRef>
          <a:fillRef idx="0">
            <a:scrgbClr r="0" g="0" b="0"/>
          </a:fillRef>
          <a:effectRef idx="0">
            <a:scrgbClr r="0" g="0" b="0"/>
          </a:effectRef>
          <a:fontRef idx="none"/>
        </p:style>
      </p:cxnSp>
      <p:cxnSp>
        <p:nvCxnSpPr>
          <p:cNvPr id="14" name="Straight Arrow Connector 13"/>
          <p:cNvCxnSpPr>
            <a:stCxn id="4" idx="4"/>
            <a:endCxn id="8" idx="0"/>
          </p:cNvCxnSpPr>
          <p:nvPr/>
        </p:nvCxnSpPr>
        <p:spPr>
          <a:xfrm flipH="1">
            <a:off x="18180050" y="4298950"/>
            <a:ext cx="419100" cy="5064125"/>
          </a:xfrm>
          <a:prstGeom prst="straightConnector1">
            <a:avLst/>
          </a:prstGeom>
          <a:noFill/>
          <a:ln w="41275" cap="flat">
            <a:solidFill>
              <a:srgbClr val="FFFFFF"/>
            </a:solidFill>
            <a:prstDash val="solid"/>
            <a:miter lim="400000"/>
            <a:tailEnd type="arrow"/>
          </a:ln>
          <a:effectLst/>
        </p:spPr>
        <p:style>
          <a:lnRef idx="0">
            <a:scrgbClr r="0" g="0" b="0"/>
          </a:lnRef>
          <a:fillRef idx="0">
            <a:scrgbClr r="0" g="0" b="0"/>
          </a:fillRef>
          <a:effectRef idx="0">
            <a:scrgbClr r="0" g="0" b="0"/>
          </a:effectRef>
          <a:fontRef idx="none"/>
        </p:style>
      </p:cxnSp>
      <p:cxnSp>
        <p:nvCxnSpPr>
          <p:cNvPr id="18" name="Straight Arrow Connector 17"/>
          <p:cNvCxnSpPr>
            <a:stCxn id="4" idx="4"/>
            <a:endCxn id="9" idx="0"/>
          </p:cNvCxnSpPr>
          <p:nvPr/>
        </p:nvCxnSpPr>
        <p:spPr>
          <a:xfrm>
            <a:off x="18599150" y="4298950"/>
            <a:ext cx="1041400" cy="5064125"/>
          </a:xfrm>
          <a:prstGeom prst="straightConnector1">
            <a:avLst/>
          </a:prstGeom>
          <a:noFill/>
          <a:ln w="41275" cap="flat">
            <a:solidFill>
              <a:srgbClr val="FFFFFF"/>
            </a:solidFill>
            <a:prstDash val="solid"/>
            <a:miter lim="400000"/>
            <a:tailEnd type="arrow"/>
          </a:ln>
          <a:effectLst/>
        </p:spPr>
        <p:style>
          <a:lnRef idx="0">
            <a:scrgbClr r="0" g="0" b="0"/>
          </a:lnRef>
          <a:fillRef idx="0">
            <a:scrgbClr r="0" g="0" b="0"/>
          </a:fillRef>
          <a:effectRef idx="0">
            <a:scrgbClr r="0" g="0" b="0"/>
          </a:effectRef>
          <a:fontRef idx="none"/>
        </p:style>
      </p:cxnSp>
      <p:cxnSp>
        <p:nvCxnSpPr>
          <p:cNvPr id="21" name="Straight Arrow Connector 20"/>
          <p:cNvCxnSpPr>
            <a:stCxn id="4" idx="4"/>
            <a:endCxn id="10" idx="0"/>
          </p:cNvCxnSpPr>
          <p:nvPr/>
        </p:nvCxnSpPr>
        <p:spPr>
          <a:xfrm>
            <a:off x="18599150" y="4298950"/>
            <a:ext cx="2438400" cy="5064125"/>
          </a:xfrm>
          <a:prstGeom prst="straightConnector1">
            <a:avLst/>
          </a:prstGeom>
          <a:noFill/>
          <a:ln w="41275" cap="flat">
            <a:solidFill>
              <a:srgbClr val="FFFFFF"/>
            </a:solidFill>
            <a:prstDash val="solid"/>
            <a:miter lim="400000"/>
            <a:tailEnd type="arrow"/>
          </a:ln>
          <a:effectLst/>
        </p:spPr>
        <p:style>
          <a:lnRef idx="0">
            <a:scrgbClr r="0" g="0" b="0"/>
          </a:lnRef>
          <a:fillRef idx="0">
            <a:scrgbClr r="0" g="0" b="0"/>
          </a:fillRef>
          <a:effectRef idx="0">
            <a:scrgbClr r="0" g="0" b="0"/>
          </a:effectRef>
          <a:fontRef idx="none"/>
        </p:style>
      </p:cxnSp>
      <p:cxnSp>
        <p:nvCxnSpPr>
          <p:cNvPr id="24" name="Straight Arrow Connector 23"/>
          <p:cNvCxnSpPr>
            <a:stCxn id="4" idx="4"/>
            <a:endCxn id="11" idx="0"/>
          </p:cNvCxnSpPr>
          <p:nvPr/>
        </p:nvCxnSpPr>
        <p:spPr>
          <a:xfrm>
            <a:off x="18599150" y="4298950"/>
            <a:ext cx="3892550" cy="5064125"/>
          </a:xfrm>
          <a:prstGeom prst="straightConnector1">
            <a:avLst/>
          </a:prstGeom>
          <a:noFill/>
          <a:ln w="41275" cap="flat">
            <a:solidFill>
              <a:srgbClr val="FFFFFF"/>
            </a:solidFill>
            <a:prstDash val="solid"/>
            <a:miter lim="400000"/>
            <a:tailEnd type="arrow"/>
          </a:ln>
          <a:effectLst/>
        </p:spPr>
        <p:style>
          <a:lnRef idx="0">
            <a:scrgbClr r="0" g="0" b="0"/>
          </a:lnRef>
          <a:fillRef idx="0">
            <a:scrgbClr r="0" g="0" b="0"/>
          </a:fillRef>
          <a:effectRef idx="0">
            <a:scrgbClr r="0" g="0" b="0"/>
          </a:effectRef>
          <a:fontRef idx="none"/>
        </p:style>
      </p:cxnSp>
      <p:cxnSp>
        <p:nvCxnSpPr>
          <p:cNvPr id="27" name="Straight Arrow Connector 26"/>
          <p:cNvCxnSpPr>
            <a:stCxn id="6" idx="4"/>
          </p:cNvCxnSpPr>
          <p:nvPr/>
        </p:nvCxnSpPr>
        <p:spPr>
          <a:xfrm flipH="1">
            <a:off x="16900525" y="4298950"/>
            <a:ext cx="3692525" cy="5064125"/>
          </a:xfrm>
          <a:prstGeom prst="straightConnector1">
            <a:avLst/>
          </a:prstGeom>
          <a:noFill/>
          <a:ln w="41275" cap="flat">
            <a:solidFill>
              <a:srgbClr val="FFFFFF"/>
            </a:solidFill>
            <a:prstDash val="solid"/>
            <a:miter lim="400000"/>
            <a:tailEnd type="arrow"/>
          </a:ln>
          <a:effectLst/>
        </p:spPr>
        <p:style>
          <a:lnRef idx="0">
            <a:scrgbClr r="0" g="0" b="0"/>
          </a:lnRef>
          <a:fillRef idx="0">
            <a:scrgbClr r="0" g="0" b="0"/>
          </a:fillRef>
          <a:effectRef idx="0">
            <a:scrgbClr r="0" g="0" b="0"/>
          </a:effectRef>
          <a:fontRef idx="none"/>
        </p:style>
      </p:cxnSp>
      <p:cxnSp>
        <p:nvCxnSpPr>
          <p:cNvPr id="30" name="Straight Arrow Connector 29"/>
          <p:cNvCxnSpPr>
            <a:stCxn id="6" idx="4"/>
            <a:endCxn id="8" idx="0"/>
          </p:cNvCxnSpPr>
          <p:nvPr/>
        </p:nvCxnSpPr>
        <p:spPr>
          <a:xfrm flipH="1">
            <a:off x="18180050" y="4298950"/>
            <a:ext cx="2413000" cy="5064125"/>
          </a:xfrm>
          <a:prstGeom prst="straightConnector1">
            <a:avLst/>
          </a:prstGeom>
          <a:noFill/>
          <a:ln w="41275" cap="flat">
            <a:solidFill>
              <a:srgbClr val="FFFFFF"/>
            </a:solidFill>
            <a:prstDash val="solid"/>
            <a:miter lim="400000"/>
            <a:tailEnd type="arrow"/>
          </a:ln>
          <a:effectLst/>
        </p:spPr>
        <p:style>
          <a:lnRef idx="0">
            <a:scrgbClr r="0" g="0" b="0"/>
          </a:lnRef>
          <a:fillRef idx="0">
            <a:scrgbClr r="0" g="0" b="0"/>
          </a:fillRef>
          <a:effectRef idx="0">
            <a:scrgbClr r="0" g="0" b="0"/>
          </a:effectRef>
          <a:fontRef idx="none"/>
        </p:style>
      </p:cxnSp>
      <p:cxnSp>
        <p:nvCxnSpPr>
          <p:cNvPr id="33" name="Straight Arrow Connector 32"/>
          <p:cNvCxnSpPr>
            <a:stCxn id="6" idx="4"/>
            <a:endCxn id="9" idx="0"/>
          </p:cNvCxnSpPr>
          <p:nvPr/>
        </p:nvCxnSpPr>
        <p:spPr>
          <a:xfrm flipH="1">
            <a:off x="19640550" y="4298950"/>
            <a:ext cx="952500" cy="5064125"/>
          </a:xfrm>
          <a:prstGeom prst="straightConnector1">
            <a:avLst/>
          </a:prstGeom>
          <a:noFill/>
          <a:ln w="41275" cap="flat">
            <a:solidFill>
              <a:srgbClr val="FFFFFF"/>
            </a:solidFill>
            <a:prstDash val="solid"/>
            <a:miter lim="400000"/>
            <a:tailEnd type="arrow"/>
          </a:ln>
          <a:effectLst/>
        </p:spPr>
        <p:style>
          <a:lnRef idx="0">
            <a:scrgbClr r="0" g="0" b="0"/>
          </a:lnRef>
          <a:fillRef idx="0">
            <a:scrgbClr r="0" g="0" b="0"/>
          </a:fillRef>
          <a:effectRef idx="0">
            <a:scrgbClr r="0" g="0" b="0"/>
          </a:effectRef>
          <a:fontRef idx="none"/>
        </p:style>
      </p:cxnSp>
      <p:cxnSp>
        <p:nvCxnSpPr>
          <p:cNvPr id="36" name="Straight Arrow Connector 35"/>
          <p:cNvCxnSpPr>
            <a:stCxn id="6" idx="4"/>
            <a:endCxn id="10" idx="0"/>
          </p:cNvCxnSpPr>
          <p:nvPr/>
        </p:nvCxnSpPr>
        <p:spPr>
          <a:xfrm>
            <a:off x="20593050" y="4298950"/>
            <a:ext cx="444500" cy="5064125"/>
          </a:xfrm>
          <a:prstGeom prst="straightConnector1">
            <a:avLst/>
          </a:prstGeom>
          <a:noFill/>
          <a:ln w="41275" cap="flat">
            <a:solidFill>
              <a:srgbClr val="FFFFFF"/>
            </a:solidFill>
            <a:prstDash val="solid"/>
            <a:miter lim="400000"/>
            <a:tailEnd type="arrow"/>
          </a:ln>
          <a:effectLst/>
        </p:spPr>
        <p:style>
          <a:lnRef idx="0">
            <a:scrgbClr r="0" g="0" b="0"/>
          </a:lnRef>
          <a:fillRef idx="0">
            <a:scrgbClr r="0" g="0" b="0"/>
          </a:fillRef>
          <a:effectRef idx="0">
            <a:scrgbClr r="0" g="0" b="0"/>
          </a:effectRef>
          <a:fontRef idx="none"/>
        </p:style>
      </p:cxnSp>
      <p:cxnSp>
        <p:nvCxnSpPr>
          <p:cNvPr id="39" name="Straight Arrow Connector 38"/>
          <p:cNvCxnSpPr>
            <a:stCxn id="6" idx="4"/>
            <a:endCxn id="11" idx="0"/>
          </p:cNvCxnSpPr>
          <p:nvPr/>
        </p:nvCxnSpPr>
        <p:spPr>
          <a:xfrm>
            <a:off x="20593050" y="4298950"/>
            <a:ext cx="1898650" cy="5064125"/>
          </a:xfrm>
          <a:prstGeom prst="straightConnector1">
            <a:avLst/>
          </a:prstGeom>
          <a:noFill/>
          <a:ln w="41275" cap="flat">
            <a:solidFill>
              <a:srgbClr val="FFFFFF"/>
            </a:solidFill>
            <a:prstDash val="solid"/>
            <a:miter lim="400000"/>
            <a:tailEnd type="arrow"/>
          </a:ln>
          <a:effectLst/>
        </p:spPr>
        <p:style>
          <a:lnRef idx="0">
            <a:scrgbClr r="0" g="0" b="0"/>
          </a:lnRef>
          <a:fillRef idx="0">
            <a:scrgbClr r="0" g="0" b="0"/>
          </a:fillRef>
          <a:effectRef idx="0">
            <a:scrgbClr r="0" g="0" b="0"/>
          </a:effectRef>
          <a:fontRef idx="none"/>
        </p:style>
      </p:cxnSp>
      <p:sp>
        <p:nvSpPr>
          <p:cNvPr id="231" name="TextBox 230"/>
          <p:cNvSpPr txBox="1"/>
          <p:nvPr/>
        </p:nvSpPr>
        <p:spPr>
          <a:xfrm>
            <a:off x="16573500" y="10628858"/>
            <a:ext cx="5651500"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Responders</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3" name="TextBox 42"/>
          <p:cNvSpPr txBox="1"/>
          <p:nvPr/>
        </p:nvSpPr>
        <p:spPr>
          <a:xfrm>
            <a:off x="17965737" y="2206674"/>
            <a:ext cx="3349625"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err="1" smtClean="0">
                <a:ln>
                  <a:noFill/>
                </a:ln>
                <a:solidFill>
                  <a:srgbClr val="FFFFFF"/>
                </a:solidFill>
                <a:effectLst/>
                <a:uFillTx/>
                <a:latin typeface="+mn-lt"/>
                <a:ea typeface="+mn-ea"/>
                <a:cs typeface="+mn-cs"/>
                <a:sym typeface="Helvetica Light"/>
              </a:rPr>
              <a:t>Pingers</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6329176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6" grpId="0" animBg="1"/>
      <p:bldP spid="5" grpId="0" animBg="1"/>
      <p:bldP spid="8" grpId="0" animBg="1"/>
      <p:bldP spid="9" grpId="0" animBg="1"/>
      <p:bldP spid="10" grpId="0" animBg="1"/>
      <p:bldP spid="11" grpId="0" animBg="1"/>
      <p:bldP spid="231"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err="1" smtClean="0">
                <a:solidFill>
                  <a:srgbClr val="FFFFFF"/>
                </a:solidFill>
              </a:rPr>
              <a:t>NetNORAD</a:t>
            </a:r>
            <a:r>
              <a:rPr lang="en-US" sz="11600" dirty="0" smtClean="0">
                <a:solidFill>
                  <a:srgbClr val="FFFFFF"/>
                </a:solidFill>
              </a:rPr>
              <a:t> evolution</a:t>
            </a:r>
            <a:endParaRPr sz="11600" dirty="0">
              <a:solidFill>
                <a:srgbClr val="FFFFFF"/>
              </a:solidFill>
            </a:endParaRPr>
          </a:p>
        </p:txBody>
      </p:sp>
      <p:sp>
        <p:nvSpPr>
          <p:cNvPr id="2" name="Text Placeholder 1"/>
          <p:cNvSpPr>
            <a:spLocks noGrp="1"/>
          </p:cNvSpPr>
          <p:nvPr>
            <p:ph type="body" idx="1"/>
          </p:nvPr>
        </p:nvSpPr>
        <p:spPr>
          <a:xfrm>
            <a:off x="1219200" y="3187700"/>
            <a:ext cx="21958300" cy="9893300"/>
          </a:xfrm>
        </p:spPr>
        <p:txBody>
          <a:bodyPr/>
          <a:lstStyle/>
          <a:p>
            <a:pPr marL="897890" indent="-857250">
              <a:buFont typeface="Wingdings" charset="2"/>
              <a:buChar char="§"/>
            </a:pPr>
            <a:r>
              <a:rPr lang="en-US" sz="6000" dirty="0" smtClean="0"/>
              <a:t>1</a:t>
            </a:r>
            <a:r>
              <a:rPr lang="en-US" sz="6000" baseline="30000" dirty="0" smtClean="0"/>
              <a:t>st</a:t>
            </a:r>
            <a:r>
              <a:rPr lang="en-US" sz="6000" dirty="0" smtClean="0"/>
              <a:t> </a:t>
            </a:r>
            <a:r>
              <a:rPr lang="en-US" sz="6000" dirty="0" err="1" smtClean="0"/>
              <a:t>Run`ping</a:t>
            </a:r>
            <a:r>
              <a:rPr lang="en-US" sz="6000" dirty="0" smtClean="0"/>
              <a:t>` from python agent</a:t>
            </a:r>
          </a:p>
          <a:p>
            <a:pPr marL="897890" indent="-857250">
              <a:buFont typeface="Wingdings" charset="2"/>
              <a:buChar char="§"/>
            </a:pPr>
            <a:endParaRPr lang="en-US" sz="6000" dirty="0" smtClean="0"/>
          </a:p>
          <a:p>
            <a:pPr marL="897890" indent="-857250">
              <a:buFont typeface="Wingdings" charset="2"/>
              <a:buChar char="§"/>
            </a:pPr>
            <a:r>
              <a:rPr lang="en-US" sz="6000" dirty="0" smtClean="0"/>
              <a:t>2</a:t>
            </a:r>
            <a:r>
              <a:rPr lang="en-US" sz="6000" baseline="30000" dirty="0" smtClean="0"/>
              <a:t>nd</a:t>
            </a:r>
            <a:r>
              <a:rPr lang="en-US" sz="6000" dirty="0"/>
              <a:t> </a:t>
            </a:r>
            <a:r>
              <a:rPr lang="en-US" sz="6000" dirty="0" smtClean="0"/>
              <a:t>Raw sockets, </a:t>
            </a:r>
            <a:r>
              <a:rPr lang="en-US" sz="6000" dirty="0"/>
              <a:t>f</a:t>
            </a:r>
            <a:r>
              <a:rPr lang="en-US" sz="6000" dirty="0" smtClean="0"/>
              <a:t>ast TCP probes</a:t>
            </a:r>
          </a:p>
          <a:p>
            <a:pPr marL="897890" indent="-857250">
              <a:buFont typeface="Wingdings" charset="2"/>
              <a:buChar char="§"/>
            </a:pPr>
            <a:endParaRPr lang="en-US" sz="6000" dirty="0" smtClean="0"/>
          </a:p>
          <a:p>
            <a:pPr marL="897890" indent="-857250">
              <a:buFont typeface="Wingdings" charset="2"/>
              <a:buChar char="§"/>
            </a:pPr>
            <a:r>
              <a:rPr lang="en-US" sz="6000" dirty="0" smtClean="0"/>
              <a:t>3</a:t>
            </a:r>
            <a:r>
              <a:rPr lang="en-US" sz="6000" baseline="30000" dirty="0" smtClean="0"/>
              <a:t>rd</a:t>
            </a:r>
            <a:r>
              <a:rPr lang="en-US" sz="6000" dirty="0" smtClean="0"/>
              <a:t> Raw sockets, fast ICMP probes</a:t>
            </a:r>
          </a:p>
          <a:p>
            <a:pPr marL="897890" indent="-857250">
              <a:buFont typeface="Wingdings" charset="2"/>
              <a:buChar char="§"/>
            </a:pPr>
            <a:endParaRPr lang="en-US" sz="6000" dirty="0" smtClean="0"/>
          </a:p>
          <a:p>
            <a:pPr marL="897890" indent="-857250">
              <a:buFont typeface="Wingdings" charset="2"/>
              <a:buChar char="§"/>
            </a:pPr>
            <a:r>
              <a:rPr lang="en-US" sz="6000" dirty="0" smtClean="0">
                <a:solidFill>
                  <a:srgbClr val="FFFF00"/>
                </a:solidFill>
              </a:rPr>
              <a:t>Now: UDP probing + responder agent</a:t>
            </a:r>
          </a:p>
          <a:p>
            <a:pPr marL="897890" indent="-857250">
              <a:buFontTx/>
              <a:buChar char="-"/>
            </a:pPr>
            <a:endParaRPr lang="en-US" sz="5400" dirty="0" smtClean="0"/>
          </a:p>
        </p:txBody>
      </p:sp>
    </p:spTree>
    <p:extLst>
      <p:ext uri="{BB962C8B-B14F-4D97-AF65-F5344CB8AC3E}">
        <p14:creationId xmlns:p14="http://schemas.microsoft.com/office/powerpoint/2010/main" val="8920721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37363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err="1" smtClean="0">
                <a:solidFill>
                  <a:srgbClr val="FFFFFF"/>
                </a:solidFill>
              </a:rPr>
              <a:t>Pinger</a:t>
            </a:r>
            <a:r>
              <a:rPr lang="en-US" sz="11600" dirty="0" smtClean="0">
                <a:solidFill>
                  <a:srgbClr val="FFFFFF"/>
                </a:solidFill>
              </a:rPr>
              <a:t> and Responders</a:t>
            </a:r>
            <a:endParaRPr sz="11600" dirty="0">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25599431"/>
              </p:ext>
            </p:extLst>
          </p:nvPr>
        </p:nvGraphicFramePr>
        <p:xfrm>
          <a:off x="647700" y="3187701"/>
          <a:ext cx="23228300" cy="7034866"/>
        </p:xfrm>
        <a:graphic>
          <a:graphicData uri="http://schemas.openxmlformats.org/drawingml/2006/table">
            <a:tbl>
              <a:tblPr firstRow="1">
                <a:tableStyleId>{69012ECD-51FC-41F1-AA8D-1B2483CD663E}</a:tableStyleId>
              </a:tblPr>
              <a:tblGrid>
                <a:gridCol w="11614150"/>
                <a:gridCol w="11614150"/>
              </a:tblGrid>
              <a:tr h="752773">
                <a:tc>
                  <a:txBody>
                    <a:bodyPr/>
                    <a:lstStyle/>
                    <a:p>
                      <a:pPr algn="ctr"/>
                      <a:r>
                        <a:rPr lang="en-US" sz="6000" dirty="0" err="1" smtClean="0"/>
                        <a:t>Pingers</a:t>
                      </a:r>
                      <a:endParaRPr lang="en-US" sz="6000" b="0" dirty="0"/>
                    </a:p>
                  </a:txBody>
                  <a:tcPr>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lgn="ctr"/>
                      <a:r>
                        <a:rPr lang="en-US" sz="6000" dirty="0" smtClean="0"/>
                        <a:t>Responders</a:t>
                      </a:r>
                      <a:endParaRPr lang="en-US" sz="6000" b="0" dirty="0"/>
                    </a:p>
                  </a:txBody>
                  <a:tcP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r>
              <a:tr h="6029026">
                <a:tc>
                  <a:txBody>
                    <a:bodyPr/>
                    <a:lstStyle/>
                    <a:p>
                      <a:pPr marL="1393190" lvl="1" indent="-857250">
                        <a:lnSpc>
                          <a:spcPct val="130000"/>
                        </a:lnSpc>
                        <a:buFontTx/>
                        <a:buChar char="-"/>
                      </a:pPr>
                      <a:endParaRPr lang="en-US" sz="3600" dirty="0" smtClean="0"/>
                    </a:p>
                    <a:p>
                      <a:pPr>
                        <a:lnSpc>
                          <a:spcPct val="130000"/>
                        </a:lnSpc>
                      </a:pPr>
                      <a:endParaRPr lang="en-US" dirty="0" smtClean="0"/>
                    </a:p>
                    <a:p>
                      <a:pPr>
                        <a:lnSpc>
                          <a:spcPct val="130000"/>
                        </a:lnSpc>
                      </a:pPr>
                      <a:endParaRPr lang="en-US" b="0" dirty="0"/>
                    </a:p>
                  </a:txBody>
                  <a:tcP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marL="1393190" lvl="1" indent="-857250" algn="l">
                        <a:lnSpc>
                          <a:spcPct val="130000"/>
                        </a:lnSpc>
                        <a:buFontTx/>
                        <a:buChar char="-"/>
                      </a:pPr>
                      <a:endParaRPr lang="en-US" sz="3600" dirty="0" smtClean="0"/>
                    </a:p>
                    <a:p>
                      <a:pPr algn="l">
                        <a:lnSpc>
                          <a:spcPct val="130000"/>
                        </a:lnSpc>
                      </a:pPr>
                      <a:endParaRPr lang="en-US" b="0" dirty="0"/>
                    </a:p>
                  </a:txBody>
                  <a:tcPr>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tr>
            </a:tbl>
          </a:graphicData>
        </a:graphic>
      </p:graphicFrame>
      <p:sp>
        <p:nvSpPr>
          <p:cNvPr id="5" name="TextBox 4"/>
          <p:cNvSpPr txBox="1"/>
          <p:nvPr/>
        </p:nvSpPr>
        <p:spPr>
          <a:xfrm>
            <a:off x="647700" y="11282954"/>
            <a:ext cx="23228300" cy="2133917"/>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6600" dirty="0" smtClean="0">
                <a:solidFill>
                  <a:schemeClr val="tx1"/>
                </a:solidFill>
              </a:rPr>
              <a:t>Open sourced (C++), </a:t>
            </a:r>
            <a:br>
              <a:rPr lang="en-US" sz="6600" dirty="0" smtClean="0">
                <a:solidFill>
                  <a:schemeClr val="tx1"/>
                </a:solidFill>
              </a:rPr>
            </a:br>
            <a:r>
              <a:rPr lang="en-US" sz="6600" dirty="0" smtClean="0">
                <a:solidFill>
                  <a:schemeClr val="tx1"/>
                </a:solidFill>
              </a:rPr>
              <a:t>https</a:t>
            </a:r>
            <a:r>
              <a:rPr lang="en-US" sz="6600" dirty="0">
                <a:solidFill>
                  <a:schemeClr val="tx1"/>
                </a:solidFill>
              </a:rPr>
              <a:t>://</a:t>
            </a:r>
            <a:r>
              <a:rPr lang="en-US" sz="6600" dirty="0" err="1">
                <a:solidFill>
                  <a:schemeClr val="tx1"/>
                </a:solidFill>
              </a:rPr>
              <a:t>github.com</a:t>
            </a:r>
            <a:r>
              <a:rPr lang="en-US" sz="6600" dirty="0">
                <a:solidFill>
                  <a:schemeClr val="tx1"/>
                </a:solidFill>
              </a:rPr>
              <a:t>/</a:t>
            </a:r>
            <a:r>
              <a:rPr lang="en-US" sz="6600" dirty="0" err="1">
                <a:solidFill>
                  <a:schemeClr val="tx1"/>
                </a:solidFill>
              </a:rPr>
              <a:t>facebook</a:t>
            </a:r>
            <a:r>
              <a:rPr lang="en-US" sz="6600" dirty="0">
                <a:solidFill>
                  <a:schemeClr val="tx1"/>
                </a:solidFill>
              </a:rPr>
              <a:t>/</a:t>
            </a:r>
            <a:r>
              <a:rPr lang="en-US" sz="6600" dirty="0" err="1">
                <a:solidFill>
                  <a:schemeClr val="tx1"/>
                </a:solidFill>
              </a:rPr>
              <a:t>UdpPinger</a:t>
            </a:r>
            <a:r>
              <a:rPr lang="en-US" sz="6600" dirty="0">
                <a:solidFill>
                  <a:schemeClr val="tx1"/>
                </a:solidFill>
              </a:rPr>
              <a:t> </a:t>
            </a:r>
            <a:endParaRPr kumimoji="0" lang="en-US" sz="6600" b="0" i="0" u="none" strike="noStrike" cap="none" spc="0" normalizeH="0" baseline="0" dirty="0">
              <a:ln>
                <a:noFill/>
              </a:ln>
              <a:solidFill>
                <a:schemeClr val="tx1"/>
              </a:solidFill>
              <a:effectLst/>
              <a:uFillTx/>
              <a:sym typeface="Helvetica Light"/>
            </a:endParaRPr>
          </a:p>
        </p:txBody>
      </p:sp>
      <p:sp>
        <p:nvSpPr>
          <p:cNvPr id="2" name="TextBox 1"/>
          <p:cNvSpPr txBox="1"/>
          <p:nvPr/>
        </p:nvSpPr>
        <p:spPr>
          <a:xfrm>
            <a:off x="647700" y="4320254"/>
            <a:ext cx="11671300" cy="43822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26440" indent="-685800" algn="l">
              <a:lnSpc>
                <a:spcPct val="130000"/>
              </a:lnSpc>
              <a:buFont typeface="Wingdings" charset="2"/>
              <a:buChar char="§"/>
            </a:pPr>
            <a:r>
              <a:rPr lang="en-US" sz="5400" dirty="0" smtClean="0"/>
              <a:t>Send </a:t>
            </a:r>
            <a:r>
              <a:rPr lang="en-US" sz="5400" dirty="0"/>
              <a:t>UDP probes to </a:t>
            </a:r>
            <a:r>
              <a:rPr lang="en-US" sz="5400" dirty="0" smtClean="0"/>
              <a:t>target </a:t>
            </a:r>
            <a:r>
              <a:rPr lang="en-US" sz="5400" dirty="0"/>
              <a:t>list</a:t>
            </a:r>
          </a:p>
          <a:p>
            <a:pPr marL="726440" indent="-685800" algn="l">
              <a:lnSpc>
                <a:spcPct val="130000"/>
              </a:lnSpc>
              <a:buFont typeface="Wingdings" charset="2"/>
              <a:buChar char="§"/>
            </a:pPr>
            <a:r>
              <a:rPr lang="en-US" sz="5400" dirty="0" smtClean="0"/>
              <a:t>Timestamp &amp; Log results</a:t>
            </a:r>
            <a:endParaRPr lang="en-US" sz="5400" dirty="0"/>
          </a:p>
          <a:p>
            <a:pPr marL="726440" indent="-685800" algn="l">
              <a:lnSpc>
                <a:spcPct val="130000"/>
              </a:lnSpc>
              <a:buFont typeface="Wingdings" charset="2"/>
              <a:buChar char="§"/>
            </a:pPr>
            <a:r>
              <a:rPr lang="en-US" sz="5400" dirty="0"/>
              <a:t>High ping-rate (up to 1Mpps)</a:t>
            </a:r>
          </a:p>
          <a:p>
            <a:pPr marL="726440" indent="-685800" algn="l">
              <a:lnSpc>
                <a:spcPct val="130000"/>
              </a:lnSpc>
              <a:buFont typeface="Wingdings" charset="2"/>
              <a:buChar char="§"/>
            </a:pPr>
            <a:r>
              <a:rPr lang="en-US" sz="5400" dirty="0" smtClean="0"/>
              <a:t>Set DSCP marking</a:t>
            </a:r>
          </a:p>
        </p:txBody>
      </p:sp>
      <p:sp>
        <p:nvSpPr>
          <p:cNvPr id="6" name="TextBox 5"/>
          <p:cNvSpPr txBox="1"/>
          <p:nvPr/>
        </p:nvSpPr>
        <p:spPr>
          <a:xfrm>
            <a:off x="12471400" y="4320254"/>
            <a:ext cx="11671300" cy="43822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26440" indent="-685800" algn="l">
              <a:lnSpc>
                <a:spcPct val="130000"/>
              </a:lnSpc>
              <a:buFont typeface="Wingdings" charset="2"/>
              <a:buChar char="§"/>
            </a:pPr>
            <a:r>
              <a:rPr lang="en-US" sz="5400" dirty="0" smtClean="0"/>
              <a:t>Receive</a:t>
            </a:r>
            <a:r>
              <a:rPr lang="en-US" sz="5400" dirty="0"/>
              <a:t>/Reply to UDP probe</a:t>
            </a:r>
          </a:p>
          <a:p>
            <a:pPr marL="726440" indent="-685800" algn="l">
              <a:lnSpc>
                <a:spcPct val="130000"/>
              </a:lnSpc>
              <a:buFont typeface="Wingdings" charset="2"/>
              <a:buChar char="§"/>
            </a:pPr>
            <a:r>
              <a:rPr lang="en-US" sz="5400" dirty="0"/>
              <a:t>Timestamp</a:t>
            </a:r>
          </a:p>
          <a:p>
            <a:pPr marL="726440" indent="-685800" algn="l">
              <a:lnSpc>
                <a:spcPct val="130000"/>
              </a:lnSpc>
              <a:buFont typeface="Wingdings" charset="2"/>
              <a:buChar char="§"/>
            </a:pPr>
            <a:r>
              <a:rPr lang="en-US" sz="5400" dirty="0"/>
              <a:t>Low load: thousands of </a:t>
            </a:r>
            <a:r>
              <a:rPr lang="en-US" sz="5400" dirty="0" err="1"/>
              <a:t>pps</a:t>
            </a:r>
            <a:endParaRPr lang="en-US" sz="5400" dirty="0"/>
          </a:p>
          <a:p>
            <a:pPr marL="726440" indent="-685800" algn="l">
              <a:lnSpc>
                <a:spcPct val="130000"/>
              </a:lnSpc>
              <a:buFont typeface="Wingdings" charset="2"/>
              <a:buChar char="§"/>
            </a:pPr>
            <a:r>
              <a:rPr lang="en-US" sz="5400" dirty="0"/>
              <a:t>Reflect DSCP value back</a:t>
            </a:r>
          </a:p>
        </p:txBody>
      </p:sp>
    </p:spTree>
    <p:extLst>
      <p:ext uri="{BB962C8B-B14F-4D97-AF65-F5344CB8AC3E}">
        <p14:creationId xmlns:p14="http://schemas.microsoft.com/office/powerpoint/2010/main" val="27675408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Why UDP probing?</a:t>
            </a:r>
            <a:endParaRPr sz="11600" dirty="0">
              <a:solidFill>
                <a:srgbClr val="FFFFFF"/>
              </a:solidFill>
            </a:endParaRPr>
          </a:p>
        </p:txBody>
      </p:sp>
      <p:sp>
        <p:nvSpPr>
          <p:cNvPr id="2" name="Text Placeholder 1"/>
          <p:cNvSpPr>
            <a:spLocks noGrp="1"/>
          </p:cNvSpPr>
          <p:nvPr>
            <p:ph type="body" idx="1"/>
          </p:nvPr>
        </p:nvSpPr>
        <p:spPr>
          <a:xfrm>
            <a:off x="1219200" y="3187700"/>
            <a:ext cx="8559800" cy="9893300"/>
          </a:xfrm>
        </p:spPr>
        <p:txBody>
          <a:bodyPr/>
          <a:lstStyle/>
          <a:p>
            <a:pPr marL="897890" indent="-857250">
              <a:buFont typeface="Wingdings" charset="2"/>
              <a:buChar char="§"/>
            </a:pPr>
            <a:r>
              <a:rPr lang="en-US" sz="6000" dirty="0" smtClean="0"/>
              <a:t>No TCP RST packets</a:t>
            </a:r>
          </a:p>
          <a:p>
            <a:pPr marL="897890" indent="-857250">
              <a:buFont typeface="Wingdings" charset="2"/>
              <a:buChar char="§"/>
            </a:pPr>
            <a:endParaRPr lang="en-US" sz="6000" dirty="0" smtClean="0"/>
          </a:p>
          <a:p>
            <a:pPr marL="897890" indent="-857250">
              <a:buFont typeface="Wingdings" charset="2"/>
              <a:buChar char="§"/>
            </a:pPr>
            <a:r>
              <a:rPr lang="en-US" sz="6000" dirty="0" smtClean="0"/>
              <a:t>Efficient ECMP</a:t>
            </a:r>
          </a:p>
          <a:p>
            <a:endParaRPr lang="en-US" sz="6000" dirty="0" smtClean="0"/>
          </a:p>
          <a:p>
            <a:pPr marL="897890" indent="-857250">
              <a:buFont typeface="Wingdings" charset="2"/>
              <a:buChar char="§"/>
            </a:pPr>
            <a:r>
              <a:rPr lang="en-US" sz="6000" dirty="0" smtClean="0"/>
              <a:t>Extensible</a:t>
            </a:r>
          </a:p>
        </p:txBody>
      </p:sp>
      <p:sp>
        <p:nvSpPr>
          <p:cNvPr id="3" name="Rectangle 2"/>
          <p:cNvSpPr/>
          <p:nvPr/>
        </p:nvSpPr>
        <p:spPr>
          <a:xfrm>
            <a:off x="15906750" y="3009900"/>
            <a:ext cx="6699250" cy="1955800"/>
          </a:xfrm>
          <a:prstGeom prst="rect">
            <a:avLst/>
          </a:prstGeom>
          <a:blipFill rotWithShape="1">
            <a:blip r:embed="rId3"/>
            <a:srcRect/>
            <a:tile tx="0" ty="0" sx="100000" sy="100000" flip="none" algn="tl"/>
          </a:blip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Signature</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 name="Rectangle 4"/>
          <p:cNvSpPr/>
          <p:nvPr/>
        </p:nvSpPr>
        <p:spPr>
          <a:xfrm>
            <a:off x="15906750" y="4959350"/>
            <a:ext cx="6699250" cy="1955800"/>
          </a:xfrm>
          <a:prstGeom prst="rect">
            <a:avLst/>
          </a:prstGeom>
          <a:blipFill rotWithShape="1">
            <a:blip r:embed="rId3"/>
            <a:srcRect/>
            <a:tile tx="0" ty="0" sx="100000" sy="100000" flip="none" algn="tl"/>
          </a:blip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FFFFF"/>
                </a:solidFill>
                <a:effectLst/>
                <a:uFillTx/>
                <a:latin typeface="+mn-lt"/>
                <a:ea typeface="+mn-ea"/>
                <a:cs typeface="+mn-cs"/>
                <a:sym typeface="Helvetica Light"/>
              </a:rPr>
              <a:t>SentTime</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Rectangle 5"/>
          <p:cNvSpPr/>
          <p:nvPr/>
        </p:nvSpPr>
        <p:spPr>
          <a:xfrm>
            <a:off x="15906750" y="6915150"/>
            <a:ext cx="6699250" cy="1955800"/>
          </a:xfrm>
          <a:prstGeom prst="rect">
            <a:avLst/>
          </a:prstGeom>
          <a:blipFill rotWithShape="1">
            <a:blip r:embed="rId3"/>
            <a:srcRect/>
            <a:tile tx="0" ty="0" sx="100000" sy="100000" flip="none" algn="tl"/>
          </a:blip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FFFFF"/>
                </a:solidFill>
                <a:effectLst/>
                <a:uFillTx/>
                <a:latin typeface="+mn-lt"/>
                <a:ea typeface="+mn-ea"/>
                <a:cs typeface="+mn-cs"/>
                <a:sym typeface="Helvetica Light"/>
              </a:rPr>
              <a:t>RcvdTime</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7" name="Rectangle 6"/>
          <p:cNvSpPr/>
          <p:nvPr/>
        </p:nvSpPr>
        <p:spPr>
          <a:xfrm>
            <a:off x="15906750" y="8864600"/>
            <a:ext cx="6699250" cy="1955800"/>
          </a:xfrm>
          <a:prstGeom prst="rect">
            <a:avLst/>
          </a:prstGeom>
          <a:blipFill rotWithShape="1">
            <a:blip r:embed="rId3"/>
            <a:srcRect/>
            <a:tile tx="0" ty="0" sx="100000" sy="100000" flip="none" algn="tl"/>
          </a:blip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FFFFF"/>
                </a:solidFill>
                <a:effectLst/>
                <a:uFillTx/>
                <a:latin typeface="+mn-lt"/>
                <a:ea typeface="+mn-ea"/>
                <a:cs typeface="+mn-cs"/>
                <a:sym typeface="Helvetica Light"/>
              </a:rPr>
              <a:t>ResponseTime</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8" name="Rectangle 7"/>
          <p:cNvSpPr/>
          <p:nvPr/>
        </p:nvSpPr>
        <p:spPr>
          <a:xfrm>
            <a:off x="15906750" y="10820400"/>
            <a:ext cx="6699250" cy="1955800"/>
          </a:xfrm>
          <a:prstGeom prst="rect">
            <a:avLst/>
          </a:prstGeom>
          <a:blipFill rotWithShape="1">
            <a:blip r:embed="rId3"/>
            <a:srcRect/>
            <a:tile tx="0" ty="0" sx="100000" sy="100000" flip="none" algn="tl"/>
          </a:blip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Traffic Class</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TextBox 3"/>
          <p:cNvSpPr txBox="1"/>
          <p:nvPr/>
        </p:nvSpPr>
        <p:spPr>
          <a:xfrm>
            <a:off x="16129000" y="1818233"/>
            <a:ext cx="6477000"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i="0" u="none" strike="noStrike" cap="none" spc="0" normalizeH="0" baseline="0" dirty="0" smtClean="0">
                <a:ln>
                  <a:noFill/>
                </a:ln>
                <a:solidFill>
                  <a:srgbClr val="FFFFFF"/>
                </a:solidFill>
                <a:effectLst/>
                <a:uFillTx/>
                <a:latin typeface="+mn-lt"/>
                <a:ea typeface="+mn-ea"/>
                <a:cs typeface="+mn-cs"/>
                <a:sym typeface="Helvetica Light"/>
              </a:rPr>
              <a:t>Probe Format</a:t>
            </a:r>
            <a:endParaRPr kumimoji="0" lang="en-US" sz="500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6965558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droppedImage.pdf"/>
          <p:cNvPicPr/>
          <p:nvPr/>
        </p:nvPicPr>
        <p:blipFill>
          <a:blip r:embed="rId3">
            <a:extLst/>
          </a:blip>
          <a:stretch>
            <a:fillRect/>
          </a:stretch>
        </p:blipFill>
        <p:spPr>
          <a:xfrm>
            <a:off x="18130322" y="10696994"/>
            <a:ext cx="2343734" cy="482204"/>
          </a:xfrm>
          <a:prstGeom prst="rect">
            <a:avLst/>
          </a:prstGeom>
          <a:ln w="12700">
            <a:miter lim="400000"/>
          </a:ln>
        </p:spPr>
      </p:pic>
      <p:pic>
        <p:nvPicPr>
          <p:cNvPr id="180" name="droppedImage.pdf"/>
          <p:cNvPicPr/>
          <p:nvPr/>
        </p:nvPicPr>
        <p:blipFill>
          <a:blip r:embed="rId4">
            <a:alphaModFix amt="34000"/>
            <a:extLst/>
          </a:blip>
          <a:stretch>
            <a:fillRect/>
          </a:stretch>
        </p:blipFill>
        <p:spPr>
          <a:xfrm>
            <a:off x="14084300" y="3314180"/>
            <a:ext cx="20942302" cy="21184209"/>
          </a:xfrm>
          <a:prstGeom prst="rect">
            <a:avLst/>
          </a:prstGeom>
          <a:ln w="25400">
            <a:round/>
          </a:ln>
        </p:spPr>
      </p:pic>
      <p:sp>
        <p:nvSpPr>
          <p:cNvPr id="181" name="Shape 181"/>
          <p:cNvSpPr/>
          <p:nvPr/>
        </p:nvSpPr>
        <p:spPr>
          <a:xfrm>
            <a:off x="1219200" y="10706353"/>
            <a:ext cx="21958300" cy="76174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marL="40640" marR="40640" algn="l" defTabSz="927100">
              <a:lnSpc>
                <a:spcPct val="90000"/>
              </a:lnSpc>
              <a:defRPr sz="5400">
                <a:uFill>
                  <a:solidFill>
                    <a:srgbClr val="FFFFFF"/>
                  </a:solidFill>
                </a:uFill>
                <a:latin typeface="Vista Sans OT Reg"/>
                <a:ea typeface="Vista Sans OT Reg"/>
                <a:cs typeface="Vista Sans OT Reg"/>
                <a:sym typeface="Vista Sans OT Reg"/>
              </a:defRPr>
            </a:lvl1pPr>
          </a:lstStyle>
          <a:p>
            <a:pPr lvl="0">
              <a:defRPr sz="1800">
                <a:solidFill>
                  <a:srgbClr val="000000"/>
                </a:solidFill>
                <a:uFillTx/>
              </a:defRPr>
            </a:pPr>
            <a:endParaRPr sz="5400" dirty="0">
              <a:solidFill>
                <a:srgbClr val="FFFFFF"/>
              </a:solidFill>
              <a:uFill>
                <a:solidFill>
                  <a:srgbClr val="FFFFFF"/>
                </a:solidFill>
              </a:uFill>
            </a:endParaRPr>
          </a:p>
        </p:txBody>
      </p:sp>
      <p:sp>
        <p:nvSpPr>
          <p:cNvPr id="183" name="Shape 183"/>
          <p:cNvSpPr/>
          <p:nvPr/>
        </p:nvSpPr>
        <p:spPr>
          <a:xfrm>
            <a:off x="1473200" y="1752600"/>
            <a:ext cx="21437600" cy="8818960"/>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lstStyle/>
          <a:p>
            <a:pPr lvl="0" algn="l" defTabSz="1549400">
              <a:lnSpc>
                <a:spcPct val="90000"/>
              </a:lnSpc>
              <a:defRPr sz="1800">
                <a:solidFill>
                  <a:srgbClr val="000000"/>
                </a:solidFill>
              </a:defRPr>
            </a:pPr>
            <a:r>
              <a:rPr lang="en-US" sz="10000" dirty="0" err="1" smtClean="0">
                <a:solidFill>
                  <a:srgbClr val="FFFFFF"/>
                </a:solidFill>
                <a:uFill>
                  <a:solidFill>
                    <a:srgbClr val="FFFFFF"/>
                  </a:solidFill>
                </a:uFill>
                <a:latin typeface="Vista Sans OT Medium"/>
                <a:ea typeface="Vista Sans OT Medium"/>
                <a:cs typeface="Vista Sans OT Medium"/>
                <a:sym typeface="Vista Sans OT Medium"/>
              </a:rPr>
              <a:t>NetNORAD</a:t>
            </a:r>
            <a:endParaRPr lang="en-US" sz="10000" dirty="0" smtClean="0">
              <a:solidFill>
                <a:srgbClr val="FFFFFF"/>
              </a:solidFill>
              <a:uFill>
                <a:solidFill>
                  <a:srgbClr val="FFFFFF"/>
                </a:solidFill>
              </a:uFill>
              <a:latin typeface="Vista Sans OT Medium"/>
              <a:ea typeface="Vista Sans OT Medium"/>
              <a:cs typeface="Vista Sans OT Medium"/>
              <a:sym typeface="Vista Sans OT Medium"/>
            </a:endParaRPr>
          </a:p>
          <a:p>
            <a:pPr algn="l" defTabSz="1549400">
              <a:lnSpc>
                <a:spcPct val="90000"/>
              </a:lnSpc>
              <a:defRPr sz="1800">
                <a:solidFill>
                  <a:srgbClr val="000000"/>
                </a:solidFill>
              </a:defRPr>
            </a:pPr>
            <a:r>
              <a:rPr lang="en-US" sz="8000" dirty="0" smtClean="0">
                <a:solidFill>
                  <a:srgbClr val="A6AAA8"/>
                </a:solidFill>
                <a:uFill>
                  <a:solidFill>
                    <a:srgbClr val="FFFFFF"/>
                  </a:solidFill>
                </a:uFill>
                <a:latin typeface="Vista Sans OT Medium"/>
                <a:ea typeface="Vista Sans OT Medium"/>
                <a:cs typeface="Vista Sans OT Medium"/>
                <a:sym typeface="Vista Sans OT Medium"/>
              </a:rPr>
              <a:t>How to ping and process data?</a:t>
            </a:r>
          </a:p>
          <a:p>
            <a:pPr lvl="0" algn="l" defTabSz="1549400">
              <a:lnSpc>
                <a:spcPct val="90000"/>
              </a:lnSpc>
              <a:defRPr sz="1800">
                <a:solidFill>
                  <a:srgbClr val="000000"/>
                </a:solidFill>
              </a:defRPr>
            </a:pPr>
            <a:endParaRPr sz="8000" dirty="0">
              <a:solidFill>
                <a:srgbClr val="A6AAA8"/>
              </a:solidFill>
              <a:uFill>
                <a:solidFill>
                  <a:srgbClr val="FFFFFF"/>
                </a:solidFill>
              </a:uFill>
              <a:latin typeface="Vista Sans OT Medium"/>
              <a:ea typeface="Vista Sans OT Medium"/>
              <a:cs typeface="Vista Sans OT Medium"/>
              <a:sym typeface="Vista Sans OT Medium"/>
            </a:endParaRPr>
          </a:p>
        </p:txBody>
      </p:sp>
    </p:spTree>
    <p:extLst>
      <p:ext uri="{BB962C8B-B14F-4D97-AF65-F5344CB8AC3E}">
        <p14:creationId xmlns:p14="http://schemas.microsoft.com/office/powerpoint/2010/main" val="3749423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dirty="0" err="1" smtClean="0"/>
              <a:t>CC</a:t>
            </a:r>
            <a:r>
              <a:rPr lang="en-US" sz="11600" dirty="0" err="1" smtClean="0">
                <a:solidFill>
                  <a:srgbClr val="FFFFFF"/>
                </a:solidFill>
              </a:rPr>
              <a:t>Challenges</a:t>
            </a:r>
            <a:r>
              <a:rPr lang="en-US" sz="11600" dirty="0" smtClean="0">
                <a:solidFill>
                  <a:srgbClr val="FFFFFF"/>
                </a:solidFill>
              </a:rPr>
              <a:t> </a:t>
            </a:r>
            <a:endParaRPr sz="11600" dirty="0">
              <a:solidFill>
                <a:srgbClr val="FFFFFF"/>
              </a:solidFill>
            </a:endParaRPr>
          </a:p>
        </p:txBody>
      </p:sp>
      <p:sp>
        <p:nvSpPr>
          <p:cNvPr id="2" name="Text Placeholder 1"/>
          <p:cNvSpPr>
            <a:spLocks noGrp="1"/>
          </p:cNvSpPr>
          <p:nvPr>
            <p:ph type="body" idx="1"/>
          </p:nvPr>
        </p:nvSpPr>
        <p:spPr>
          <a:xfrm>
            <a:off x="1219198" y="3187700"/>
            <a:ext cx="19391087" cy="9893300"/>
          </a:xfrm>
        </p:spPr>
        <p:txBody>
          <a:bodyPr/>
          <a:lstStyle/>
          <a:p>
            <a:pPr marL="897890" indent="-857250">
              <a:buFont typeface="Wingdings" charset="2"/>
              <a:buChar char="§"/>
            </a:pPr>
            <a:r>
              <a:rPr lang="en-US" sz="6000" u="sng" dirty="0" smtClean="0"/>
              <a:t>Tens of thousands </a:t>
            </a:r>
            <a:r>
              <a:rPr lang="en-US" sz="6000" dirty="0" smtClean="0"/>
              <a:t>of targets</a:t>
            </a:r>
          </a:p>
          <a:p>
            <a:pPr marL="897890" indent="-857250">
              <a:buFont typeface="Wingdings" charset="2"/>
              <a:buChar char="§"/>
            </a:pPr>
            <a:endParaRPr lang="en-US" sz="6000" dirty="0" smtClean="0"/>
          </a:p>
          <a:p>
            <a:pPr marL="897890" indent="-857250">
              <a:buFont typeface="Wingdings" charset="2"/>
              <a:buChar char="§"/>
            </a:pPr>
            <a:r>
              <a:rPr lang="en-US" sz="6000" u="sng" dirty="0" smtClean="0"/>
              <a:t>Hundreds</a:t>
            </a:r>
            <a:r>
              <a:rPr lang="en-US" sz="6000" dirty="0" smtClean="0"/>
              <a:t> of </a:t>
            </a:r>
            <a:r>
              <a:rPr lang="en-US" sz="6000" dirty="0" err="1" smtClean="0"/>
              <a:t>pingers</a:t>
            </a:r>
            <a:endParaRPr lang="en-US" sz="6000" dirty="0" smtClean="0"/>
          </a:p>
          <a:p>
            <a:pPr marL="897890" indent="-857250">
              <a:buFont typeface="Wingdings" charset="2"/>
              <a:buChar char="§"/>
            </a:pPr>
            <a:endParaRPr lang="en-US" sz="6000" dirty="0" smtClean="0"/>
          </a:p>
          <a:p>
            <a:pPr marL="897890" indent="-857250">
              <a:buFont typeface="Wingdings" charset="2"/>
              <a:buChar char="§"/>
            </a:pPr>
            <a:r>
              <a:rPr lang="en-US" sz="6000" dirty="0" smtClean="0"/>
              <a:t>Lots of data to process</a:t>
            </a:r>
          </a:p>
          <a:p>
            <a:pPr marL="897890" indent="-857250">
              <a:buFont typeface="Wingdings" charset="2"/>
              <a:buChar char="§"/>
            </a:pPr>
            <a:endParaRPr lang="en-US" sz="6000" dirty="0" smtClean="0"/>
          </a:p>
          <a:p>
            <a:pPr marL="897890" indent="-857250">
              <a:buFont typeface="Wingdings" charset="2"/>
              <a:buChar char="§"/>
            </a:pPr>
            <a:r>
              <a:rPr lang="en-US" sz="6000" dirty="0" smtClean="0">
                <a:solidFill>
                  <a:srgbClr val="FFFF00"/>
                </a:solidFill>
              </a:rPr>
              <a:t>We really do not care about each host…</a:t>
            </a:r>
          </a:p>
          <a:p>
            <a:pPr marL="897890" indent="-857250">
              <a:buFont typeface="Wingdings" charset="2"/>
              <a:buChar char="§"/>
            </a:pPr>
            <a:r>
              <a:rPr lang="en-US" sz="6000" dirty="0" smtClean="0">
                <a:solidFill>
                  <a:srgbClr val="FFFF00"/>
                </a:solidFill>
              </a:rPr>
              <a:t>…The unit of interest is “cluster” health</a:t>
            </a:r>
            <a:endParaRPr lang="en-US" sz="5400" dirty="0" smtClean="0">
              <a:solidFill>
                <a:srgbClr val="FFFF00"/>
              </a:solidFill>
            </a:endParaRPr>
          </a:p>
        </p:txBody>
      </p:sp>
    </p:spTree>
    <p:extLst>
      <p:ext uri="{BB962C8B-B14F-4D97-AF65-F5344CB8AC3E}">
        <p14:creationId xmlns:p14="http://schemas.microsoft.com/office/powerpoint/2010/main" val="32632455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The Network Hierarchy</a:t>
            </a:r>
            <a:endParaRPr sz="11600" dirty="0">
              <a:solidFill>
                <a:srgbClr val="FFFFFF"/>
              </a:solidFill>
            </a:endParaRPr>
          </a:p>
        </p:txBody>
      </p:sp>
      <p:sp>
        <p:nvSpPr>
          <p:cNvPr id="4" name="Oval 3"/>
          <p:cNvSpPr/>
          <p:nvPr/>
        </p:nvSpPr>
        <p:spPr>
          <a:xfrm>
            <a:off x="9088012" y="4338689"/>
            <a:ext cx="6173821" cy="1792626"/>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rgbClr val="FFFFFF"/>
                </a:solidFill>
                <a:effectLst/>
                <a:uFillTx/>
                <a:latin typeface="Arial Black"/>
                <a:ea typeface="+mn-ea"/>
                <a:cs typeface="Arial Black"/>
                <a:sym typeface="Helvetica Light"/>
              </a:rPr>
              <a:t>Backbone</a:t>
            </a:r>
            <a:endParaRPr kumimoji="0" lang="en-US" sz="4400" b="1" i="0" u="none" strike="noStrike" cap="none" spc="0" normalizeH="0" baseline="0" dirty="0">
              <a:ln>
                <a:noFill/>
              </a:ln>
              <a:solidFill>
                <a:srgbClr val="FFFFFF"/>
              </a:solidFill>
              <a:effectLst/>
              <a:uFillTx/>
              <a:latin typeface="Arial Black"/>
              <a:ea typeface="+mn-ea"/>
              <a:cs typeface="Arial Black"/>
              <a:sym typeface="Helvetica Light"/>
            </a:endParaRPr>
          </a:p>
        </p:txBody>
      </p:sp>
      <p:sp>
        <p:nvSpPr>
          <p:cNvPr id="6" name="Oval 5"/>
          <p:cNvSpPr/>
          <p:nvPr/>
        </p:nvSpPr>
        <p:spPr>
          <a:xfrm>
            <a:off x="6455328" y="7237866"/>
            <a:ext cx="3084381"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Region</a:t>
            </a:r>
            <a:r>
              <a:rPr kumimoji="0" lang="en-US" sz="3600" b="0" i="0" u="none" strike="noStrike" cap="none" spc="0" normalizeH="0" dirty="0" smtClean="0">
                <a:ln>
                  <a:noFill/>
                </a:ln>
                <a:solidFill>
                  <a:srgbClr val="FFFFFF"/>
                </a:solidFill>
                <a:effectLst/>
                <a:uFillTx/>
                <a:latin typeface="+mn-lt"/>
                <a:ea typeface="+mn-ea"/>
                <a:cs typeface="+mn-cs"/>
                <a:sym typeface="Helvetica Light"/>
              </a:rPr>
              <a:t>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7" name="Oval 6"/>
          <p:cNvSpPr/>
          <p:nvPr/>
        </p:nvSpPr>
        <p:spPr>
          <a:xfrm>
            <a:off x="4654464" y="8503953"/>
            <a:ext cx="3084381"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DC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8" name="Oval 7"/>
          <p:cNvSpPr/>
          <p:nvPr/>
        </p:nvSpPr>
        <p:spPr>
          <a:xfrm>
            <a:off x="8760970" y="8552848"/>
            <a:ext cx="3084381"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DC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Oval 8"/>
          <p:cNvSpPr/>
          <p:nvPr/>
        </p:nvSpPr>
        <p:spPr>
          <a:xfrm>
            <a:off x="2198478" y="10222160"/>
            <a:ext cx="3298465"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Cluster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Oval 9"/>
          <p:cNvSpPr/>
          <p:nvPr/>
        </p:nvSpPr>
        <p:spPr>
          <a:xfrm>
            <a:off x="603250" y="12029967"/>
            <a:ext cx="2569112"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Rack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Oval 10"/>
          <p:cNvSpPr/>
          <p:nvPr/>
        </p:nvSpPr>
        <p:spPr>
          <a:xfrm>
            <a:off x="6455328" y="10222160"/>
            <a:ext cx="3138339"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Cluster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Oval 11"/>
          <p:cNvSpPr/>
          <p:nvPr/>
        </p:nvSpPr>
        <p:spPr>
          <a:xfrm>
            <a:off x="18601308" y="2282687"/>
            <a:ext cx="3084381" cy="923290"/>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POP</a:t>
            </a:r>
            <a:r>
              <a:rPr kumimoji="0" lang="en-US" sz="3600" b="0" i="0" u="none" strike="noStrike" cap="none" spc="0" normalizeH="0" dirty="0" smtClean="0">
                <a:ln>
                  <a:noFill/>
                </a:ln>
                <a:solidFill>
                  <a:srgbClr val="FFFFFF"/>
                </a:solidFill>
                <a:effectLst/>
                <a:uFillTx/>
                <a:latin typeface="+mn-lt"/>
                <a:ea typeface="+mn-ea"/>
                <a:cs typeface="+mn-cs"/>
                <a:sym typeface="Helvetica Light"/>
              </a:rPr>
              <a:t> </a:t>
            </a:r>
            <a:r>
              <a:rPr lang="en-US" sz="3600" dirty="0">
                <a:solidFill>
                  <a:srgbClr val="FFFFFF"/>
                </a:solidFill>
              </a:rPr>
              <a:t>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Oval 12"/>
          <p:cNvSpPr/>
          <p:nvPr/>
        </p:nvSpPr>
        <p:spPr>
          <a:xfrm>
            <a:off x="4553329" y="12052881"/>
            <a:ext cx="2569112"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Rack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Oval 13"/>
          <p:cNvSpPr/>
          <p:nvPr/>
        </p:nvSpPr>
        <p:spPr>
          <a:xfrm>
            <a:off x="19462460" y="3667622"/>
            <a:ext cx="3087353" cy="923290"/>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Cluster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6" name="Oval 15"/>
          <p:cNvSpPr/>
          <p:nvPr/>
        </p:nvSpPr>
        <p:spPr>
          <a:xfrm>
            <a:off x="18085950" y="5187758"/>
            <a:ext cx="2569112" cy="923290"/>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Rack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7" name="Oval 16"/>
          <p:cNvSpPr/>
          <p:nvPr/>
        </p:nvSpPr>
        <p:spPr>
          <a:xfrm>
            <a:off x="21381128" y="5120692"/>
            <a:ext cx="2569112" cy="923290"/>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Rack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20" name="Straight Connector 19"/>
          <p:cNvCxnSpPr>
            <a:stCxn id="6" idx="0"/>
            <a:endCxn id="4" idx="3"/>
          </p:cNvCxnSpPr>
          <p:nvPr/>
        </p:nvCxnSpPr>
        <p:spPr>
          <a:xfrm flipV="1">
            <a:off x="7997519" y="5868791"/>
            <a:ext cx="1994628" cy="1369075"/>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23" name="Straight Connector 22"/>
          <p:cNvCxnSpPr>
            <a:stCxn id="7" idx="0"/>
            <a:endCxn id="6" idx="3"/>
          </p:cNvCxnSpPr>
          <p:nvPr/>
        </p:nvCxnSpPr>
        <p:spPr>
          <a:xfrm flipV="1">
            <a:off x="6196655" y="8025943"/>
            <a:ext cx="710370" cy="478010"/>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26" name="Straight Connector 25"/>
          <p:cNvCxnSpPr>
            <a:stCxn id="9" idx="0"/>
            <a:endCxn id="7" idx="3"/>
          </p:cNvCxnSpPr>
          <p:nvPr/>
        </p:nvCxnSpPr>
        <p:spPr>
          <a:xfrm flipV="1">
            <a:off x="3847711" y="9292030"/>
            <a:ext cx="1258450" cy="930130"/>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29" name="Straight Connector 28"/>
          <p:cNvCxnSpPr>
            <a:stCxn id="10" idx="0"/>
            <a:endCxn id="9" idx="3"/>
          </p:cNvCxnSpPr>
          <p:nvPr/>
        </p:nvCxnSpPr>
        <p:spPr>
          <a:xfrm flipV="1">
            <a:off x="1887806" y="11010237"/>
            <a:ext cx="793721" cy="1019730"/>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2" name="Straight Connector 31"/>
          <p:cNvCxnSpPr>
            <a:stCxn id="13" idx="0"/>
          </p:cNvCxnSpPr>
          <p:nvPr/>
        </p:nvCxnSpPr>
        <p:spPr>
          <a:xfrm flipH="1" flipV="1">
            <a:off x="4976711" y="11010237"/>
            <a:ext cx="861174" cy="104264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2" name="Straight Connector 41"/>
          <p:cNvCxnSpPr>
            <a:stCxn id="8" idx="0"/>
            <a:endCxn id="6" idx="5"/>
          </p:cNvCxnSpPr>
          <p:nvPr/>
        </p:nvCxnSpPr>
        <p:spPr>
          <a:xfrm flipH="1" flipV="1">
            <a:off x="9088012" y="8025943"/>
            <a:ext cx="1215149" cy="526905"/>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5" name="Straight Connector 44"/>
          <p:cNvCxnSpPr>
            <a:stCxn id="11" idx="0"/>
            <a:endCxn id="7" idx="5"/>
          </p:cNvCxnSpPr>
          <p:nvPr/>
        </p:nvCxnSpPr>
        <p:spPr>
          <a:xfrm flipH="1" flipV="1">
            <a:off x="7287148" y="9292030"/>
            <a:ext cx="737350" cy="930130"/>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0" name="Straight Connector 49"/>
          <p:cNvCxnSpPr>
            <a:stCxn id="4" idx="7"/>
            <a:endCxn id="12" idx="2"/>
          </p:cNvCxnSpPr>
          <p:nvPr/>
        </p:nvCxnSpPr>
        <p:spPr>
          <a:xfrm flipV="1">
            <a:off x="14357698" y="2744332"/>
            <a:ext cx="4243610" cy="1856881"/>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4" name="Straight Connector 53"/>
          <p:cNvCxnSpPr>
            <a:stCxn id="12" idx="4"/>
            <a:endCxn id="14" idx="0"/>
          </p:cNvCxnSpPr>
          <p:nvPr/>
        </p:nvCxnSpPr>
        <p:spPr>
          <a:xfrm>
            <a:off x="20143499" y="3205977"/>
            <a:ext cx="862638" cy="461645"/>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8" name="Straight Connector 57"/>
          <p:cNvCxnSpPr>
            <a:stCxn id="14" idx="3"/>
            <a:endCxn id="16" idx="0"/>
          </p:cNvCxnSpPr>
          <p:nvPr/>
        </p:nvCxnSpPr>
        <p:spPr>
          <a:xfrm flipH="1">
            <a:off x="19370506" y="4455699"/>
            <a:ext cx="544086" cy="732059"/>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61" name="Straight Connector 60"/>
          <p:cNvCxnSpPr>
            <a:stCxn id="14" idx="5"/>
            <a:endCxn id="17" idx="0"/>
          </p:cNvCxnSpPr>
          <p:nvPr/>
        </p:nvCxnSpPr>
        <p:spPr>
          <a:xfrm>
            <a:off x="22097681" y="4455699"/>
            <a:ext cx="568003" cy="664993"/>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95" name="Straight Connector 94"/>
          <p:cNvCxnSpPr/>
          <p:nvPr/>
        </p:nvCxnSpPr>
        <p:spPr>
          <a:xfrm flipH="1" flipV="1">
            <a:off x="5106162" y="3187700"/>
            <a:ext cx="4885985" cy="1413513"/>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91" name="Oval 90"/>
          <p:cNvSpPr/>
          <p:nvPr/>
        </p:nvSpPr>
        <p:spPr>
          <a:xfrm>
            <a:off x="14810137" y="7207468"/>
            <a:ext cx="3084381"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Region</a:t>
            </a:r>
            <a:r>
              <a:rPr kumimoji="0" lang="en-US" sz="3600" b="0" i="0" u="none" strike="noStrike" cap="none" spc="0" normalizeH="0" dirty="0" smtClean="0">
                <a:ln>
                  <a:noFill/>
                </a:ln>
                <a:solidFill>
                  <a:srgbClr val="FFFFFF"/>
                </a:solidFill>
                <a:effectLst/>
                <a:uFillTx/>
                <a:latin typeface="+mn-lt"/>
                <a:ea typeface="+mn-ea"/>
                <a:cs typeface="+mn-cs"/>
                <a:sym typeface="Helvetica Light"/>
              </a:rPr>
              <a:t>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2" name="Oval 91"/>
          <p:cNvSpPr/>
          <p:nvPr/>
        </p:nvSpPr>
        <p:spPr>
          <a:xfrm>
            <a:off x="13062695" y="8617700"/>
            <a:ext cx="3084381"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DC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3" name="Oval 92"/>
          <p:cNvSpPr/>
          <p:nvPr/>
        </p:nvSpPr>
        <p:spPr>
          <a:xfrm>
            <a:off x="17020529" y="8585950"/>
            <a:ext cx="3084381"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DC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6" name="Oval 95"/>
          <p:cNvSpPr/>
          <p:nvPr/>
        </p:nvSpPr>
        <p:spPr>
          <a:xfrm>
            <a:off x="18625779" y="10222160"/>
            <a:ext cx="3298465"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Cluster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7" name="Oval 96"/>
          <p:cNvSpPr/>
          <p:nvPr/>
        </p:nvSpPr>
        <p:spPr>
          <a:xfrm>
            <a:off x="17056281" y="12029967"/>
            <a:ext cx="2569112"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Rack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8" name="Oval 97"/>
          <p:cNvSpPr/>
          <p:nvPr/>
        </p:nvSpPr>
        <p:spPr>
          <a:xfrm>
            <a:off x="14994885" y="10222160"/>
            <a:ext cx="3138339"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Cluster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9" name="Oval 98"/>
          <p:cNvSpPr/>
          <p:nvPr/>
        </p:nvSpPr>
        <p:spPr>
          <a:xfrm>
            <a:off x="21049592" y="12052881"/>
            <a:ext cx="2569112" cy="92329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Rack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100" name="Straight Connector 99"/>
          <p:cNvCxnSpPr>
            <a:stCxn id="92" idx="0"/>
            <a:endCxn id="91" idx="3"/>
          </p:cNvCxnSpPr>
          <p:nvPr/>
        </p:nvCxnSpPr>
        <p:spPr>
          <a:xfrm flipV="1">
            <a:off x="14604886" y="7995545"/>
            <a:ext cx="656948" cy="622155"/>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01" name="Straight Connector 100"/>
          <p:cNvCxnSpPr>
            <a:stCxn id="96" idx="0"/>
            <a:endCxn id="93" idx="5"/>
          </p:cNvCxnSpPr>
          <p:nvPr/>
        </p:nvCxnSpPr>
        <p:spPr>
          <a:xfrm flipH="1" flipV="1">
            <a:off x="19653213" y="9374027"/>
            <a:ext cx="621799" cy="848133"/>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02" name="Straight Connector 101"/>
          <p:cNvCxnSpPr>
            <a:stCxn id="97" idx="0"/>
            <a:endCxn id="96" idx="3"/>
          </p:cNvCxnSpPr>
          <p:nvPr/>
        </p:nvCxnSpPr>
        <p:spPr>
          <a:xfrm flipV="1">
            <a:off x="18340837" y="11010237"/>
            <a:ext cx="767991" cy="1019730"/>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03" name="Straight Connector 102"/>
          <p:cNvCxnSpPr>
            <a:stCxn id="99" idx="0"/>
            <a:endCxn id="96" idx="5"/>
          </p:cNvCxnSpPr>
          <p:nvPr/>
        </p:nvCxnSpPr>
        <p:spPr>
          <a:xfrm flipH="1" flipV="1">
            <a:off x="21441195" y="11010237"/>
            <a:ext cx="892953" cy="104264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04" name="Straight Connector 103"/>
          <p:cNvCxnSpPr>
            <a:stCxn id="93" idx="0"/>
            <a:endCxn id="91" idx="5"/>
          </p:cNvCxnSpPr>
          <p:nvPr/>
        </p:nvCxnSpPr>
        <p:spPr>
          <a:xfrm flipH="1" flipV="1">
            <a:off x="17442821" y="7995545"/>
            <a:ext cx="1119899" cy="590405"/>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05" name="Straight Connector 104"/>
          <p:cNvCxnSpPr>
            <a:stCxn id="98" idx="0"/>
            <a:endCxn id="93" idx="3"/>
          </p:cNvCxnSpPr>
          <p:nvPr/>
        </p:nvCxnSpPr>
        <p:spPr>
          <a:xfrm flipV="1">
            <a:off x="16564055" y="9374027"/>
            <a:ext cx="908171" cy="848133"/>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22" name="Straight Connector 121"/>
          <p:cNvCxnSpPr>
            <a:endCxn id="91" idx="0"/>
          </p:cNvCxnSpPr>
          <p:nvPr/>
        </p:nvCxnSpPr>
        <p:spPr>
          <a:xfrm>
            <a:off x="14509636" y="5868791"/>
            <a:ext cx="1842692" cy="1338677"/>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139" name="Oval 138"/>
          <p:cNvSpPr/>
          <p:nvPr/>
        </p:nvSpPr>
        <p:spPr>
          <a:xfrm>
            <a:off x="2431709" y="2744332"/>
            <a:ext cx="3084381" cy="923290"/>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POP</a:t>
            </a:r>
            <a:r>
              <a:rPr kumimoji="0" lang="en-US" sz="3600" b="0" i="0" u="none" strike="noStrike" cap="none" spc="0" normalizeH="0" dirty="0" smtClean="0">
                <a:ln>
                  <a:noFill/>
                </a:ln>
                <a:solidFill>
                  <a:srgbClr val="FFFFFF"/>
                </a:solidFill>
                <a:effectLst/>
                <a:uFillTx/>
                <a:latin typeface="+mn-lt"/>
                <a:ea typeface="+mn-ea"/>
                <a:cs typeface="+mn-cs"/>
                <a:sym typeface="Helvetica Light"/>
              </a:rPr>
              <a:t>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0" name="Oval 139"/>
          <p:cNvSpPr/>
          <p:nvPr/>
        </p:nvSpPr>
        <p:spPr>
          <a:xfrm>
            <a:off x="1979577" y="4106476"/>
            <a:ext cx="3087353" cy="923290"/>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Cluster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1" name="Oval 140"/>
          <p:cNvSpPr/>
          <p:nvPr/>
        </p:nvSpPr>
        <p:spPr>
          <a:xfrm>
            <a:off x="603067" y="5626612"/>
            <a:ext cx="2569112" cy="923290"/>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Rack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2" name="Oval 141"/>
          <p:cNvSpPr/>
          <p:nvPr/>
        </p:nvSpPr>
        <p:spPr>
          <a:xfrm>
            <a:off x="3898245" y="5559546"/>
            <a:ext cx="2569112" cy="923290"/>
          </a:xfrm>
          <a:prstGeom prst="ellipse">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Rack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143" name="Straight Connector 142"/>
          <p:cNvCxnSpPr>
            <a:stCxn id="139" idx="4"/>
            <a:endCxn id="140" idx="0"/>
          </p:cNvCxnSpPr>
          <p:nvPr/>
        </p:nvCxnSpPr>
        <p:spPr>
          <a:xfrm flipH="1">
            <a:off x="3523254" y="3667622"/>
            <a:ext cx="450646" cy="43885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44" name="Straight Connector 143"/>
          <p:cNvCxnSpPr>
            <a:stCxn id="140" idx="3"/>
            <a:endCxn id="141" idx="0"/>
          </p:cNvCxnSpPr>
          <p:nvPr/>
        </p:nvCxnSpPr>
        <p:spPr>
          <a:xfrm flipH="1">
            <a:off x="1887623" y="4894553"/>
            <a:ext cx="544086" cy="732059"/>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45" name="Straight Connector 144"/>
          <p:cNvCxnSpPr>
            <a:stCxn id="140" idx="5"/>
            <a:endCxn id="142" idx="0"/>
          </p:cNvCxnSpPr>
          <p:nvPr/>
        </p:nvCxnSpPr>
        <p:spPr>
          <a:xfrm>
            <a:off x="4614798" y="4894553"/>
            <a:ext cx="568003" cy="664993"/>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523936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91" grpId="0" animBg="1"/>
      <p:bldP spid="92" grpId="0" animBg="1"/>
      <p:bldP spid="93" grpId="0" animBg="1"/>
      <p:bldP spid="96" grpId="0" animBg="1"/>
      <p:bldP spid="97" grpId="0" animBg="1"/>
      <p:bldP spid="98" grpId="0" animBg="1"/>
      <p:bldP spid="99" grpId="0" animBg="1"/>
      <p:bldP spid="139" grpId="0" animBg="1"/>
      <p:bldP spid="140" grpId="0" animBg="1"/>
      <p:bldP spid="141" grpId="0" animBg="1"/>
      <p:bldP spid="1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20512313" y="1982843"/>
            <a:ext cx="2989943" cy="7286172"/>
          </a:xfrm>
          <a:custGeom>
            <a:avLst/>
            <a:gdLst>
              <a:gd name="connsiteX0" fmla="*/ 5116286 w 5116286"/>
              <a:gd name="connsiteY0" fmla="*/ 7438572 h 7438572"/>
              <a:gd name="connsiteX1" fmla="*/ 2540000 w 5116286"/>
              <a:gd name="connsiteY1" fmla="*/ 0 h 7438572"/>
              <a:gd name="connsiteX2" fmla="*/ 0 w 5116286"/>
              <a:gd name="connsiteY2" fmla="*/ 7438572 h 7438572"/>
            </a:gdLst>
            <a:ahLst/>
            <a:cxnLst>
              <a:cxn ang="0">
                <a:pos x="connsiteX0" y="connsiteY0"/>
              </a:cxn>
              <a:cxn ang="0">
                <a:pos x="connsiteX1" y="connsiteY1"/>
              </a:cxn>
              <a:cxn ang="0">
                <a:pos x="connsiteX2" y="connsiteY2"/>
              </a:cxn>
            </a:cxnLst>
            <a:rect l="l" t="t" r="r" b="b"/>
            <a:pathLst>
              <a:path w="5116286" h="7438572">
                <a:moveTo>
                  <a:pt x="5116286" y="7438572"/>
                </a:moveTo>
                <a:cubicBezTo>
                  <a:pt x="4254500" y="3719286"/>
                  <a:pt x="3392714" y="0"/>
                  <a:pt x="2540000" y="0"/>
                </a:cubicBezTo>
                <a:cubicBezTo>
                  <a:pt x="1687286" y="0"/>
                  <a:pt x="465667" y="6301619"/>
                  <a:pt x="0" y="7438572"/>
                </a:cubicBezTo>
              </a:path>
            </a:pathLst>
          </a:custGeom>
          <a:ln w="50800">
            <a:solidFill>
              <a:srgbClr val="FF6600"/>
            </a:solidFill>
            <a:tailEnd type="stealth" w="lg" len="lg"/>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53" name="Freeform 252"/>
          <p:cNvSpPr/>
          <p:nvPr/>
        </p:nvSpPr>
        <p:spPr>
          <a:xfrm>
            <a:off x="18360571" y="1830443"/>
            <a:ext cx="5116286" cy="7438572"/>
          </a:xfrm>
          <a:custGeom>
            <a:avLst/>
            <a:gdLst>
              <a:gd name="connsiteX0" fmla="*/ 5116286 w 5116286"/>
              <a:gd name="connsiteY0" fmla="*/ 7438572 h 7438572"/>
              <a:gd name="connsiteX1" fmla="*/ 2540000 w 5116286"/>
              <a:gd name="connsiteY1" fmla="*/ 0 h 7438572"/>
              <a:gd name="connsiteX2" fmla="*/ 0 w 5116286"/>
              <a:gd name="connsiteY2" fmla="*/ 7438572 h 7438572"/>
            </a:gdLst>
            <a:ahLst/>
            <a:cxnLst>
              <a:cxn ang="0">
                <a:pos x="connsiteX0" y="connsiteY0"/>
              </a:cxn>
              <a:cxn ang="0">
                <a:pos x="connsiteX1" y="connsiteY1"/>
              </a:cxn>
              <a:cxn ang="0">
                <a:pos x="connsiteX2" y="connsiteY2"/>
              </a:cxn>
            </a:cxnLst>
            <a:rect l="l" t="t" r="r" b="b"/>
            <a:pathLst>
              <a:path w="5116286" h="7438572">
                <a:moveTo>
                  <a:pt x="5116286" y="7438572"/>
                </a:moveTo>
                <a:cubicBezTo>
                  <a:pt x="4254500" y="3719286"/>
                  <a:pt x="3392714" y="0"/>
                  <a:pt x="2540000" y="0"/>
                </a:cubicBezTo>
                <a:cubicBezTo>
                  <a:pt x="1687286" y="0"/>
                  <a:pt x="465667" y="6301619"/>
                  <a:pt x="0" y="7438572"/>
                </a:cubicBezTo>
              </a:path>
            </a:pathLst>
          </a:custGeom>
          <a:ln w="50800">
            <a:solidFill>
              <a:srgbClr val="FF6600"/>
            </a:solidFill>
            <a:tailEnd type="stealth" w="lg" len="lg"/>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Pinging inside clusters</a:t>
            </a:r>
            <a:endParaRPr sz="11600" dirty="0">
              <a:solidFill>
                <a:srgbClr val="FFFFFF"/>
              </a:solidFill>
            </a:endParaRPr>
          </a:p>
        </p:txBody>
      </p:sp>
      <p:sp>
        <p:nvSpPr>
          <p:cNvPr id="2" name="Text Placeholder 1"/>
          <p:cNvSpPr>
            <a:spLocks noGrp="1"/>
          </p:cNvSpPr>
          <p:nvPr>
            <p:ph type="body" idx="1"/>
          </p:nvPr>
        </p:nvSpPr>
        <p:spPr>
          <a:xfrm>
            <a:off x="1219200" y="3014795"/>
            <a:ext cx="13766800" cy="9893300"/>
          </a:xfrm>
        </p:spPr>
        <p:txBody>
          <a:bodyPr/>
          <a:lstStyle/>
          <a:p>
            <a:pPr marL="897890" indent="-857250">
              <a:buFont typeface="Wingdings" charset="2"/>
              <a:buChar char="§"/>
            </a:pPr>
            <a:r>
              <a:rPr lang="en-US" sz="4800" dirty="0" smtClean="0"/>
              <a:t>Detect </a:t>
            </a:r>
            <a:r>
              <a:rPr lang="en-US" sz="4800" dirty="0"/>
              <a:t>issues with </a:t>
            </a:r>
            <a:r>
              <a:rPr lang="en-US" sz="4800" dirty="0">
                <a:solidFill>
                  <a:srgbClr val="FFFF00"/>
                </a:solidFill>
              </a:rPr>
              <a:t>rack </a:t>
            </a:r>
            <a:r>
              <a:rPr lang="en-US" sz="4800" dirty="0" smtClean="0">
                <a:solidFill>
                  <a:srgbClr val="FFFF00"/>
                </a:solidFill>
              </a:rPr>
              <a:t>switches</a:t>
            </a:r>
          </a:p>
          <a:p>
            <a:pPr marL="897890" indent="-857250">
              <a:buFont typeface="Wingdings" charset="2"/>
              <a:buChar char="§"/>
            </a:pPr>
            <a:endParaRPr lang="en-US" sz="4800" dirty="0" smtClean="0">
              <a:solidFill>
                <a:srgbClr val="FFFF00"/>
              </a:solidFill>
            </a:endParaRPr>
          </a:p>
          <a:p>
            <a:pPr marL="897890" indent="-857250">
              <a:buFont typeface="Wingdings" charset="2"/>
              <a:buChar char="§"/>
            </a:pPr>
            <a:r>
              <a:rPr lang="en-US" sz="4800" dirty="0" smtClean="0"/>
              <a:t>Dedicated </a:t>
            </a:r>
            <a:r>
              <a:rPr lang="en-US" sz="4800" dirty="0" err="1" smtClean="0"/>
              <a:t>pingers</a:t>
            </a:r>
            <a:r>
              <a:rPr lang="en-US" sz="4800" dirty="0" smtClean="0"/>
              <a:t> per cluster</a:t>
            </a:r>
          </a:p>
          <a:p>
            <a:pPr marL="897890" indent="-857250">
              <a:buFont typeface="Wingdings" charset="2"/>
              <a:buChar char="§"/>
            </a:pPr>
            <a:endParaRPr lang="en-US" sz="4800" dirty="0" smtClean="0"/>
          </a:p>
          <a:p>
            <a:pPr marL="897890" indent="-857250">
              <a:buFont typeface="Wingdings" charset="2"/>
              <a:buChar char="§"/>
            </a:pPr>
            <a:r>
              <a:rPr lang="en-US" sz="4800" dirty="0" smtClean="0"/>
              <a:t>Probe ALL machines in cluster</a:t>
            </a:r>
          </a:p>
          <a:p>
            <a:pPr marL="897890" indent="-857250">
              <a:buFont typeface="Wingdings" charset="2"/>
              <a:buChar char="§"/>
            </a:pPr>
            <a:endParaRPr lang="en-US" sz="4800" dirty="0" smtClean="0"/>
          </a:p>
          <a:p>
            <a:pPr marL="897890" indent="-857250">
              <a:buFont typeface="Wingdings" charset="2"/>
              <a:buChar char="§"/>
            </a:pPr>
            <a:r>
              <a:rPr lang="en-US" sz="4800" dirty="0" smtClean="0"/>
              <a:t>Store time-series </a:t>
            </a:r>
            <a:r>
              <a:rPr lang="en-US" sz="4800" dirty="0" smtClean="0">
                <a:solidFill>
                  <a:srgbClr val="FFFF00"/>
                </a:solidFill>
              </a:rPr>
              <a:t>per host/rack</a:t>
            </a:r>
          </a:p>
          <a:p>
            <a:pPr marL="897890" indent="-857250">
              <a:buFont typeface="Wingdings" charset="2"/>
              <a:buChar char="§"/>
            </a:pPr>
            <a:endParaRPr lang="en-US" sz="4800" dirty="0" smtClean="0">
              <a:solidFill>
                <a:srgbClr val="FFFF00"/>
              </a:solidFill>
            </a:endParaRPr>
          </a:p>
          <a:p>
            <a:pPr marL="897890" indent="-857250">
              <a:buFont typeface="Wingdings" charset="2"/>
              <a:buChar char="§"/>
            </a:pPr>
            <a:r>
              <a:rPr lang="en-US" sz="4800" dirty="0" smtClean="0"/>
              <a:t>Lags real-time by ~2-3 minutes</a:t>
            </a:r>
          </a:p>
          <a:p>
            <a:pPr marL="1393190" lvl="1" indent="-857250">
              <a:buFontTx/>
              <a:buChar char="-"/>
            </a:pPr>
            <a:endParaRPr lang="en-US" sz="3600" dirty="0" smtClean="0">
              <a:solidFill>
                <a:srgbClr val="FF0000"/>
              </a:solidFill>
            </a:endParaRPr>
          </a:p>
        </p:txBody>
      </p:sp>
      <p:sp>
        <p:nvSpPr>
          <p:cNvPr id="3" name="Rectangle 2"/>
          <p:cNvSpPr/>
          <p:nvPr/>
        </p:nvSpPr>
        <p:spPr>
          <a:xfrm>
            <a:off x="17134114" y="8242260"/>
            <a:ext cx="1669143" cy="540735"/>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sz="2800" dirty="0" smtClean="0"/>
              <a:t>RSW 1</a:t>
            </a:r>
            <a:endParaRPr kumimoji="0" lang="en-US" sz="2800" b="0" i="0" u="none" strike="noStrike" cap="none" spc="0" normalizeH="0" baseline="0" dirty="0">
              <a:ln>
                <a:noFill/>
              </a:ln>
              <a:solidFill>
                <a:srgbClr val="FFFFFF"/>
              </a:solidFill>
              <a:effectLst/>
              <a:uFillTx/>
              <a:sym typeface="Helvetica Light"/>
            </a:endParaRPr>
          </a:p>
        </p:txBody>
      </p:sp>
      <p:sp>
        <p:nvSpPr>
          <p:cNvPr id="5" name="Rectangle 4"/>
          <p:cNvSpPr/>
          <p:nvPr/>
        </p:nvSpPr>
        <p:spPr>
          <a:xfrm>
            <a:off x="19826513" y="8249516"/>
            <a:ext cx="1625601" cy="533479"/>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FFFF"/>
                </a:solidFill>
                <a:effectLst/>
                <a:uFillTx/>
                <a:latin typeface="+mn-lt"/>
                <a:ea typeface="+mn-ea"/>
                <a:cs typeface="+mn-cs"/>
                <a:sym typeface="Helvetica Light"/>
              </a:rPr>
              <a:t>RSW 2</a:t>
            </a:r>
            <a:endParaRPr kumimoji="0" lang="en-US" sz="2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Rectangle 9"/>
          <p:cNvSpPr/>
          <p:nvPr/>
        </p:nvSpPr>
        <p:spPr>
          <a:xfrm>
            <a:off x="22330229" y="8280398"/>
            <a:ext cx="1625601" cy="533479"/>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FFFF"/>
                </a:solidFill>
                <a:effectLst/>
                <a:uFillTx/>
                <a:latin typeface="+mn-lt"/>
                <a:ea typeface="+mn-ea"/>
                <a:cs typeface="+mn-cs"/>
                <a:sym typeface="Helvetica Light"/>
              </a:rPr>
              <a:t>RSW 3</a:t>
            </a:r>
            <a:endParaRPr kumimoji="0" lang="en-US" sz="28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11" name="Straight Connector 10"/>
          <p:cNvCxnSpPr>
            <a:stCxn id="10" idx="0"/>
            <a:endCxn id="6" idx="2"/>
          </p:cNvCxnSpPr>
          <p:nvPr/>
        </p:nvCxnSpPr>
        <p:spPr>
          <a:xfrm flipH="1" flipV="1">
            <a:off x="16785772" y="5230495"/>
            <a:ext cx="6357258" cy="3049903"/>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7" name="Straight Connector 16"/>
          <p:cNvCxnSpPr>
            <a:stCxn id="10" idx="0"/>
            <a:endCxn id="7" idx="2"/>
          </p:cNvCxnSpPr>
          <p:nvPr/>
        </p:nvCxnSpPr>
        <p:spPr>
          <a:xfrm flipH="1" flipV="1">
            <a:off x="17752787" y="4528456"/>
            <a:ext cx="5390243" cy="3751942"/>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20" name="Straight Connector 19"/>
          <p:cNvCxnSpPr>
            <a:stCxn id="10" idx="0"/>
            <a:endCxn id="8" idx="2"/>
          </p:cNvCxnSpPr>
          <p:nvPr/>
        </p:nvCxnSpPr>
        <p:spPr>
          <a:xfrm flipH="1" flipV="1">
            <a:off x="18599605" y="3826417"/>
            <a:ext cx="4543425" cy="4453981"/>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23" name="Straight Connector 22"/>
          <p:cNvCxnSpPr>
            <a:stCxn id="10" idx="0"/>
            <a:endCxn id="9" idx="2"/>
          </p:cNvCxnSpPr>
          <p:nvPr/>
        </p:nvCxnSpPr>
        <p:spPr>
          <a:xfrm flipH="1" flipV="1">
            <a:off x="19459123" y="3110045"/>
            <a:ext cx="3683907" cy="5170353"/>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5" name="Straight Connector 34"/>
          <p:cNvCxnSpPr>
            <a:stCxn id="5" idx="0"/>
            <a:endCxn id="6" idx="2"/>
          </p:cNvCxnSpPr>
          <p:nvPr/>
        </p:nvCxnSpPr>
        <p:spPr>
          <a:xfrm flipH="1" flipV="1">
            <a:off x="16785772" y="5230495"/>
            <a:ext cx="3853542" cy="3019021"/>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8" name="Straight Connector 37"/>
          <p:cNvCxnSpPr>
            <a:stCxn id="5" idx="0"/>
            <a:endCxn id="7" idx="2"/>
          </p:cNvCxnSpPr>
          <p:nvPr/>
        </p:nvCxnSpPr>
        <p:spPr>
          <a:xfrm flipH="1" flipV="1">
            <a:off x="17752787" y="4528456"/>
            <a:ext cx="2886527" cy="3721060"/>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3" name="Straight Connector 42"/>
          <p:cNvCxnSpPr>
            <a:stCxn id="5" idx="0"/>
            <a:endCxn id="8" idx="2"/>
          </p:cNvCxnSpPr>
          <p:nvPr/>
        </p:nvCxnSpPr>
        <p:spPr>
          <a:xfrm flipH="1" flipV="1">
            <a:off x="18599605" y="3826417"/>
            <a:ext cx="2039709" cy="4423099"/>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6" name="Straight Connector 45"/>
          <p:cNvCxnSpPr>
            <a:stCxn id="5" idx="0"/>
            <a:endCxn id="9" idx="2"/>
          </p:cNvCxnSpPr>
          <p:nvPr/>
        </p:nvCxnSpPr>
        <p:spPr>
          <a:xfrm flipH="1" flipV="1">
            <a:off x="19459123" y="3110045"/>
            <a:ext cx="1180191" cy="5139471"/>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5" name="Straight Connector 54"/>
          <p:cNvCxnSpPr>
            <a:stCxn id="3" idx="0"/>
            <a:endCxn id="6" idx="2"/>
          </p:cNvCxnSpPr>
          <p:nvPr/>
        </p:nvCxnSpPr>
        <p:spPr>
          <a:xfrm flipH="1" flipV="1">
            <a:off x="16785772" y="5230495"/>
            <a:ext cx="1182914" cy="3011765"/>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8" name="Straight Connector 57"/>
          <p:cNvCxnSpPr>
            <a:stCxn id="3" idx="0"/>
            <a:endCxn id="7" idx="2"/>
          </p:cNvCxnSpPr>
          <p:nvPr/>
        </p:nvCxnSpPr>
        <p:spPr>
          <a:xfrm flipH="1" flipV="1">
            <a:off x="17752787" y="4528456"/>
            <a:ext cx="215899" cy="3713804"/>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61" name="Straight Connector 60"/>
          <p:cNvCxnSpPr>
            <a:stCxn id="3" idx="0"/>
            <a:endCxn id="8" idx="2"/>
          </p:cNvCxnSpPr>
          <p:nvPr/>
        </p:nvCxnSpPr>
        <p:spPr>
          <a:xfrm flipV="1">
            <a:off x="17968686" y="3826417"/>
            <a:ext cx="630919" cy="4415843"/>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64" name="Straight Connector 63"/>
          <p:cNvCxnSpPr>
            <a:stCxn id="3" idx="0"/>
            <a:endCxn id="9" idx="2"/>
          </p:cNvCxnSpPr>
          <p:nvPr/>
        </p:nvCxnSpPr>
        <p:spPr>
          <a:xfrm flipV="1">
            <a:off x="17968686" y="3110045"/>
            <a:ext cx="1490437" cy="5132215"/>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252" name="Rectangle 251"/>
          <p:cNvSpPr/>
          <p:nvPr/>
        </p:nvSpPr>
        <p:spPr>
          <a:xfrm>
            <a:off x="17134114" y="9269015"/>
            <a:ext cx="1669143" cy="55880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FFFF"/>
                </a:solidFill>
                <a:effectLst/>
                <a:uFillTx/>
                <a:latin typeface="+mn-lt"/>
                <a:ea typeface="+mn-ea"/>
                <a:cs typeface="+mn-cs"/>
                <a:sym typeface="Helvetica Light"/>
              </a:rPr>
              <a:t>target</a:t>
            </a:r>
            <a:endParaRPr kumimoji="0" lang="en-US" sz="2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9" name="Rectangle 68"/>
          <p:cNvSpPr/>
          <p:nvPr/>
        </p:nvSpPr>
        <p:spPr>
          <a:xfrm>
            <a:off x="17129366" y="10081815"/>
            <a:ext cx="1669143" cy="548085"/>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FFFF"/>
                </a:solidFill>
                <a:effectLst/>
                <a:uFillTx/>
                <a:latin typeface="+mn-lt"/>
                <a:ea typeface="+mn-ea"/>
                <a:cs typeface="+mn-cs"/>
                <a:sym typeface="Helvetica Light"/>
              </a:rPr>
              <a:t>target</a:t>
            </a:r>
            <a:endParaRPr kumimoji="0" lang="en-US" sz="2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Rectangle 5"/>
          <p:cNvSpPr/>
          <p:nvPr/>
        </p:nvSpPr>
        <p:spPr>
          <a:xfrm>
            <a:off x="15969343" y="4573905"/>
            <a:ext cx="1632858" cy="65659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CSW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7" name="Rectangle 6"/>
          <p:cNvSpPr/>
          <p:nvPr/>
        </p:nvSpPr>
        <p:spPr>
          <a:xfrm>
            <a:off x="16869229" y="3871866"/>
            <a:ext cx="1767116" cy="65659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CSW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8" name="Rectangle 7"/>
          <p:cNvSpPr/>
          <p:nvPr/>
        </p:nvSpPr>
        <p:spPr>
          <a:xfrm>
            <a:off x="17736459" y="3169827"/>
            <a:ext cx="1726292" cy="65659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CSW 3</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Rectangle 8"/>
          <p:cNvSpPr/>
          <p:nvPr/>
        </p:nvSpPr>
        <p:spPr>
          <a:xfrm>
            <a:off x="18636345" y="2453455"/>
            <a:ext cx="1645556" cy="65659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CSW 4</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0" name="Rectangle 29"/>
          <p:cNvSpPr/>
          <p:nvPr/>
        </p:nvSpPr>
        <p:spPr>
          <a:xfrm>
            <a:off x="19782971" y="9269015"/>
            <a:ext cx="1669143" cy="55880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FFFF"/>
                </a:solidFill>
                <a:effectLst/>
                <a:uFillTx/>
                <a:latin typeface="+mn-lt"/>
                <a:ea typeface="+mn-ea"/>
                <a:cs typeface="+mn-cs"/>
                <a:sym typeface="Helvetica Light"/>
              </a:rPr>
              <a:t>target</a:t>
            </a:r>
            <a:endParaRPr kumimoji="0" lang="en-US" sz="2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1" name="Rectangle 30"/>
          <p:cNvSpPr/>
          <p:nvPr/>
        </p:nvSpPr>
        <p:spPr>
          <a:xfrm>
            <a:off x="19778223" y="10081815"/>
            <a:ext cx="1669143" cy="548085"/>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FFFF"/>
                </a:solidFill>
                <a:effectLst/>
                <a:uFillTx/>
                <a:latin typeface="+mn-lt"/>
                <a:ea typeface="+mn-ea"/>
                <a:cs typeface="+mn-cs"/>
                <a:sym typeface="Helvetica Light"/>
              </a:rPr>
              <a:t>target</a:t>
            </a:r>
            <a:endParaRPr kumimoji="0" lang="en-US" sz="2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2" name="Rectangle 31"/>
          <p:cNvSpPr/>
          <p:nvPr/>
        </p:nvSpPr>
        <p:spPr>
          <a:xfrm>
            <a:off x="22286687" y="9283194"/>
            <a:ext cx="1669143" cy="55880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err="1" smtClean="0">
                <a:ln>
                  <a:noFill/>
                </a:ln>
                <a:solidFill>
                  <a:srgbClr val="FFFFFF"/>
                </a:solidFill>
                <a:effectLst/>
                <a:uFillTx/>
                <a:latin typeface="+mn-lt"/>
                <a:ea typeface="+mn-ea"/>
                <a:cs typeface="+mn-cs"/>
                <a:sym typeface="Helvetica Light"/>
              </a:rPr>
              <a:t>pinger</a:t>
            </a:r>
            <a:endParaRPr kumimoji="0" lang="en-US" sz="2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3" name="Rectangle 32"/>
          <p:cNvSpPr/>
          <p:nvPr/>
        </p:nvSpPr>
        <p:spPr>
          <a:xfrm>
            <a:off x="22281939" y="10095994"/>
            <a:ext cx="1669143" cy="548085"/>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err="1" smtClean="0">
                <a:ln>
                  <a:noFill/>
                </a:ln>
                <a:solidFill>
                  <a:srgbClr val="FFFFFF"/>
                </a:solidFill>
                <a:effectLst/>
                <a:uFillTx/>
                <a:latin typeface="+mn-lt"/>
                <a:ea typeface="+mn-ea"/>
                <a:cs typeface="+mn-cs"/>
                <a:sym typeface="Helvetica Light"/>
              </a:rPr>
              <a:t>pinger</a:t>
            </a:r>
            <a:endParaRPr kumimoji="0" lang="en-US" sz="2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TextBox 3"/>
          <p:cNvSpPr txBox="1"/>
          <p:nvPr/>
        </p:nvSpPr>
        <p:spPr>
          <a:xfrm>
            <a:off x="17134114" y="11276013"/>
            <a:ext cx="6821716" cy="16414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kumimoji="0" lang="en-US" sz="5000" i="0" u="none" strike="noStrike" cap="none" spc="0" normalizeH="0" baseline="0" dirty="0" smtClean="0">
                <a:ln>
                  <a:noFill/>
                </a:ln>
                <a:solidFill>
                  <a:srgbClr val="FFFFFF"/>
                </a:solidFill>
                <a:effectLst/>
                <a:uFillTx/>
                <a:latin typeface="+mn-lt"/>
                <a:ea typeface="+mn-ea"/>
                <a:cs typeface="+mn-cs"/>
                <a:sym typeface="Helvetica Light"/>
              </a:rPr>
              <a:t>CSW</a:t>
            </a: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 – cluster switch</a:t>
            </a:r>
          </a:p>
          <a:p>
            <a:pPr marL="0" marR="0" indent="0" algn="l" defTabSz="825500" rtl="0" fontAlgn="auto" latinLnBrk="1" hangingPunct="0">
              <a:lnSpc>
                <a:spcPct val="100000"/>
              </a:lnSpc>
              <a:spcBef>
                <a:spcPts val="0"/>
              </a:spcBef>
              <a:spcAft>
                <a:spcPts val="0"/>
              </a:spcAft>
              <a:buClrTx/>
              <a:buSzTx/>
              <a:buFontTx/>
              <a:buNone/>
              <a:tabLst/>
            </a:pPr>
            <a:r>
              <a:rPr lang="en-US" dirty="0" smtClean="0"/>
              <a:t>RSW – rack switch</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08394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3"/>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53" grpId="0" animBg="1"/>
      <p:bldP spid="3" grpId="0" animBg="1"/>
      <p:bldP spid="5" grpId="0" animBg="1"/>
      <p:bldP spid="10" grpId="0" animBg="1"/>
      <p:bldP spid="252" grpId="0" animBg="1"/>
      <p:bldP spid="69" grpId="0" animBg="1"/>
      <p:bldP spid="6" grpId="0" animBg="1"/>
      <p:bldP spid="7" grpId="0" animBg="1"/>
      <p:bldP spid="8" grpId="0" animBg="1"/>
      <p:bldP spid="9" grpId="0" animBg="1"/>
      <p:bldP spid="30" grpId="0" animBg="1"/>
      <p:bldP spid="31" grpId="0" animBg="1"/>
      <p:bldP spid="32" grpId="0" animBg="1"/>
      <p:bldP spid="3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5876684" y="6065729"/>
            <a:ext cx="3797300" cy="2633772"/>
          </a:xfrm>
          <a:prstGeom prst="rect">
            <a:avLst/>
          </a:prstGeom>
          <a:noFill/>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Region </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5" name="Rectangle 4"/>
          <p:cNvSpPr/>
          <p:nvPr/>
        </p:nvSpPr>
        <p:spPr>
          <a:xfrm>
            <a:off x="2612784" y="8318501"/>
            <a:ext cx="4689716" cy="1970054"/>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Data-Center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44" name="Cloud 43"/>
          <p:cNvSpPr/>
          <p:nvPr/>
        </p:nvSpPr>
        <p:spPr>
          <a:xfrm>
            <a:off x="10753966" y="6031898"/>
            <a:ext cx="5825884" cy="3218700"/>
          </a:xfrm>
          <a:prstGeom prst="cloud">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WAN</a:t>
            </a:r>
          </a:p>
        </p:txBody>
      </p:sp>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Pinging the Clusters</a:t>
            </a:r>
            <a:endParaRPr sz="11600" dirty="0">
              <a:solidFill>
                <a:srgbClr val="FFFFFF"/>
              </a:solidFill>
            </a:endParaRPr>
          </a:p>
        </p:txBody>
      </p:sp>
      <p:sp>
        <p:nvSpPr>
          <p:cNvPr id="2" name="Text Placeholder 1"/>
          <p:cNvSpPr>
            <a:spLocks noGrp="1"/>
          </p:cNvSpPr>
          <p:nvPr>
            <p:ph type="body" idx="1"/>
          </p:nvPr>
        </p:nvSpPr>
        <p:spPr>
          <a:xfrm>
            <a:off x="14287500" y="10046212"/>
            <a:ext cx="10096500" cy="3257037"/>
          </a:xfrm>
        </p:spPr>
        <p:txBody>
          <a:bodyPr/>
          <a:lstStyle/>
          <a:p>
            <a:r>
              <a:rPr lang="en-US" sz="6000" dirty="0" err="1" smtClean="0">
                <a:solidFill>
                  <a:schemeClr val="tx1"/>
                </a:solidFill>
              </a:rPr>
              <a:t>Pinger</a:t>
            </a:r>
            <a:r>
              <a:rPr lang="en-US" sz="6000" dirty="0" smtClean="0">
                <a:solidFill>
                  <a:schemeClr val="tx1"/>
                </a:solidFill>
              </a:rPr>
              <a:t> 1: Same DC</a:t>
            </a:r>
          </a:p>
          <a:p>
            <a:r>
              <a:rPr lang="en-US" sz="6000" dirty="0" err="1" smtClean="0">
                <a:solidFill>
                  <a:schemeClr val="tx1"/>
                </a:solidFill>
              </a:rPr>
              <a:t>Pinger</a:t>
            </a:r>
            <a:r>
              <a:rPr lang="en-US" sz="6000" dirty="0" smtClean="0">
                <a:solidFill>
                  <a:schemeClr val="tx1"/>
                </a:solidFill>
              </a:rPr>
              <a:t> 2: Same Region</a:t>
            </a:r>
          </a:p>
          <a:p>
            <a:r>
              <a:rPr lang="en-US" sz="6000" dirty="0" err="1" smtClean="0">
                <a:solidFill>
                  <a:schemeClr val="tx1"/>
                </a:solidFill>
              </a:rPr>
              <a:t>Pinger</a:t>
            </a:r>
            <a:r>
              <a:rPr lang="en-US" sz="6000" dirty="0" smtClean="0">
                <a:solidFill>
                  <a:schemeClr val="tx1"/>
                </a:solidFill>
              </a:rPr>
              <a:t> 3: Outside of region</a:t>
            </a:r>
            <a:endParaRPr lang="en-US" sz="3600" dirty="0" smtClean="0">
              <a:solidFill>
                <a:schemeClr val="tx1"/>
              </a:solidFill>
            </a:endParaRPr>
          </a:p>
        </p:txBody>
      </p:sp>
      <p:sp useBgFill="1">
        <p:nvSpPr>
          <p:cNvPr id="45" name="Rectangle 44"/>
          <p:cNvSpPr/>
          <p:nvPr/>
        </p:nvSpPr>
        <p:spPr>
          <a:xfrm>
            <a:off x="2576392" y="4394470"/>
            <a:ext cx="4689716" cy="1994965"/>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Data-Center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49" name="Rectangle 48"/>
          <p:cNvSpPr/>
          <p:nvPr/>
        </p:nvSpPr>
        <p:spPr>
          <a:xfrm>
            <a:off x="1730134" y="10113152"/>
            <a:ext cx="2841866" cy="1533889"/>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00"/>
                </a:solidFill>
                <a:effectLst/>
                <a:uFillTx/>
                <a:latin typeface="+mn-lt"/>
                <a:ea typeface="+mn-ea"/>
                <a:cs typeface="+mn-cs"/>
                <a:sym typeface="Helvetica Light"/>
              </a:rPr>
              <a:t>Target</a:t>
            </a:r>
            <a:br>
              <a:rPr kumimoji="0" lang="en-US" sz="3600" b="0" i="0" u="none" strike="noStrike" cap="none" spc="0" normalizeH="0" baseline="0" dirty="0" smtClean="0">
                <a:ln>
                  <a:noFill/>
                </a:ln>
                <a:solidFill>
                  <a:srgbClr val="FFFF00"/>
                </a:solidFill>
                <a:effectLst/>
                <a:uFillTx/>
                <a:latin typeface="+mn-lt"/>
                <a:ea typeface="+mn-ea"/>
                <a:cs typeface="+mn-cs"/>
                <a:sym typeface="Helvetica Light"/>
              </a:rPr>
            </a:br>
            <a:r>
              <a:rPr kumimoji="0" lang="en-US" sz="3600" b="0" i="0" u="none" strike="noStrike" cap="none" spc="0" normalizeH="0" baseline="0" dirty="0" smtClean="0">
                <a:ln>
                  <a:noFill/>
                </a:ln>
                <a:solidFill>
                  <a:srgbClr val="FFFF00"/>
                </a:solidFill>
                <a:effectLst/>
                <a:uFillTx/>
                <a:latin typeface="+mn-lt"/>
                <a:ea typeface="+mn-ea"/>
                <a:cs typeface="+mn-cs"/>
                <a:sym typeface="Helvetica Light"/>
              </a:rPr>
              <a:t>Cluster</a:t>
            </a:r>
            <a:endParaRPr kumimoji="0" lang="en-US" sz="36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50" name="Rectangle 49"/>
          <p:cNvSpPr/>
          <p:nvPr/>
        </p:nvSpPr>
        <p:spPr>
          <a:xfrm>
            <a:off x="17084434" y="6844343"/>
            <a:ext cx="3797300" cy="2633772"/>
          </a:xfrm>
          <a:prstGeom prst="rect">
            <a:avLst/>
          </a:prstGeom>
          <a:noFill/>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Region </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51" name="Rectangle 50"/>
          <p:cNvSpPr/>
          <p:nvPr/>
        </p:nvSpPr>
        <p:spPr>
          <a:xfrm>
            <a:off x="18435530" y="5948318"/>
            <a:ext cx="3797300" cy="1533889"/>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Data-Center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52" name="Rectangle 51"/>
          <p:cNvSpPr/>
          <p:nvPr/>
        </p:nvSpPr>
        <p:spPr>
          <a:xfrm>
            <a:off x="20919834" y="4854246"/>
            <a:ext cx="1997316" cy="1533889"/>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Cluster </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53" name="Rectangle 52"/>
          <p:cNvSpPr/>
          <p:nvPr/>
        </p:nvSpPr>
        <p:spPr>
          <a:xfrm>
            <a:off x="5552352" y="10113152"/>
            <a:ext cx="2841866" cy="1533889"/>
          </a:xfrm>
          <a:prstGeom prst="rect">
            <a:avLst/>
          </a:prstGeom>
          <a:ln w="25400" cap="flat">
            <a:solidFill>
              <a:srgbClr val="3366F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Cluster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4" name="Rectangle 53"/>
          <p:cNvSpPr/>
          <p:nvPr/>
        </p:nvSpPr>
        <p:spPr>
          <a:xfrm>
            <a:off x="7266108" y="11266780"/>
            <a:ext cx="2212734" cy="760522"/>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FFFFF"/>
                </a:solidFill>
                <a:effectLst/>
                <a:uFillTx/>
                <a:latin typeface="+mn-lt"/>
                <a:ea typeface="+mn-ea"/>
                <a:cs typeface="+mn-cs"/>
                <a:sym typeface="Helvetica Light"/>
              </a:rPr>
              <a:t>Pinger</a:t>
            </a: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55" name="Rectangle 54"/>
          <p:cNvSpPr/>
          <p:nvPr/>
        </p:nvSpPr>
        <p:spPr>
          <a:xfrm>
            <a:off x="1822450" y="3627525"/>
            <a:ext cx="2841866" cy="1533889"/>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Cluster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6" name="Rectangle 45"/>
          <p:cNvSpPr/>
          <p:nvPr/>
        </p:nvSpPr>
        <p:spPr>
          <a:xfrm>
            <a:off x="962025" y="3187700"/>
            <a:ext cx="2212734" cy="760522"/>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FFFFF"/>
                </a:solidFill>
                <a:effectLst/>
                <a:uFillTx/>
                <a:latin typeface="+mn-lt"/>
                <a:ea typeface="+mn-ea"/>
                <a:cs typeface="+mn-cs"/>
                <a:sym typeface="Helvetica Light"/>
              </a:rPr>
              <a:t>Pinger</a:t>
            </a: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p:cNvSpPr/>
          <p:nvPr/>
        </p:nvSpPr>
        <p:spPr>
          <a:xfrm>
            <a:off x="19813467" y="4522678"/>
            <a:ext cx="2212734" cy="760522"/>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FFFFF"/>
                </a:solidFill>
                <a:effectLst/>
                <a:uFillTx/>
                <a:latin typeface="+mn-lt"/>
                <a:ea typeface="+mn-ea"/>
                <a:cs typeface="+mn-cs"/>
                <a:sym typeface="Helvetica Light"/>
              </a:rPr>
              <a:t>Pinger</a:t>
            </a: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 3</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7" name="Straight Arrow Connector 6"/>
          <p:cNvCxnSpPr>
            <a:stCxn id="46" idx="2"/>
            <a:endCxn id="49" idx="0"/>
          </p:cNvCxnSpPr>
          <p:nvPr/>
        </p:nvCxnSpPr>
        <p:spPr>
          <a:xfrm>
            <a:off x="2068392" y="3948222"/>
            <a:ext cx="1082675" cy="6164930"/>
          </a:xfrm>
          <a:prstGeom prst="straightConnector1">
            <a:avLst/>
          </a:prstGeom>
          <a:noFill/>
          <a:ln w="50800" cap="flat">
            <a:solidFill>
              <a:srgbClr val="FFFF00"/>
            </a:solidFill>
            <a:prstDash val="dash"/>
            <a:miter lim="400000"/>
            <a:tailEnd type="arrow" w="lg" len="lg"/>
          </a:ln>
          <a:effectLst/>
        </p:spPr>
        <p:style>
          <a:lnRef idx="0">
            <a:scrgbClr r="0" g="0" b="0"/>
          </a:lnRef>
          <a:fillRef idx="0">
            <a:scrgbClr r="0" g="0" b="0"/>
          </a:fillRef>
          <a:effectRef idx="0">
            <a:scrgbClr r="0" g="0" b="0"/>
          </a:effectRef>
          <a:fontRef idx="none"/>
        </p:style>
      </p:cxnSp>
      <p:cxnSp>
        <p:nvCxnSpPr>
          <p:cNvPr id="57" name="Straight Arrow Connector 56"/>
          <p:cNvCxnSpPr>
            <a:endCxn id="49" idx="3"/>
          </p:cNvCxnSpPr>
          <p:nvPr/>
        </p:nvCxnSpPr>
        <p:spPr>
          <a:xfrm flipH="1" flipV="1">
            <a:off x="4572000" y="10880097"/>
            <a:ext cx="2694109" cy="766945"/>
          </a:xfrm>
          <a:prstGeom prst="straightConnector1">
            <a:avLst/>
          </a:prstGeom>
          <a:noFill/>
          <a:ln w="50800" cap="flat">
            <a:solidFill>
              <a:srgbClr val="FFFF00"/>
            </a:solidFill>
            <a:prstDash val="dash"/>
            <a:miter lim="400000"/>
            <a:tailEnd type="arrow" w="lg" len="lg"/>
          </a:ln>
          <a:effectLst/>
        </p:spPr>
        <p:style>
          <a:lnRef idx="0">
            <a:scrgbClr r="0" g="0" b="0"/>
          </a:lnRef>
          <a:fillRef idx="0">
            <a:scrgbClr r="0" g="0" b="0"/>
          </a:fillRef>
          <a:effectRef idx="0">
            <a:scrgbClr r="0" g="0" b="0"/>
          </a:effectRef>
          <a:fontRef idx="none"/>
        </p:style>
      </p:cxnSp>
      <p:cxnSp>
        <p:nvCxnSpPr>
          <p:cNvPr id="60" name="Straight Arrow Connector 59"/>
          <p:cNvCxnSpPr/>
          <p:nvPr/>
        </p:nvCxnSpPr>
        <p:spPr>
          <a:xfrm flipH="1">
            <a:off x="4572001" y="4854246"/>
            <a:ext cx="15241466" cy="5258906"/>
          </a:xfrm>
          <a:prstGeom prst="straightConnector1">
            <a:avLst/>
          </a:prstGeom>
          <a:noFill/>
          <a:ln w="50800" cap="flat">
            <a:solidFill>
              <a:srgbClr val="FFFF00"/>
            </a:solidFill>
            <a:prstDash val="dash"/>
            <a:miter lim="400000"/>
            <a:tailEnd type="arrow" w="lg" len="lg"/>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125897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 grpId="0" animBg="1"/>
      <p:bldP spid="44" grpId="0" animBg="1"/>
      <p:bldP spid="45" grpId="0" animBg="1"/>
      <p:bldP spid="49" grpId="0" animBg="1"/>
      <p:bldP spid="50" grpId="0" animBg="1"/>
      <p:bldP spid="51" grpId="0" animBg="1"/>
      <p:bldP spid="52" grpId="0" animBg="1"/>
      <p:bldP spid="53" grpId="0" animBg="1"/>
      <p:bldP spid="54" grpId="0" animBg="1"/>
      <p:bldP spid="55" grpId="0" animBg="1"/>
      <p:bldP spid="46" grpId="0" animBg="1"/>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1736271" y="4390571"/>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lgn="ctr">
              <a:defRPr sz="1800">
                <a:solidFill>
                  <a:srgbClr val="000000"/>
                </a:solidFill>
              </a:defRPr>
            </a:pPr>
            <a:r>
              <a:rPr lang="en-US" sz="11600" dirty="0" smtClean="0">
                <a:solidFill>
                  <a:srgbClr val="FFFFFF"/>
                </a:solidFill>
              </a:rPr>
              <a:t>Processing the Data</a:t>
            </a:r>
            <a:endParaRPr sz="11600" dirty="0">
              <a:solidFill>
                <a:srgbClr val="FFFFFF"/>
              </a:solidFill>
            </a:endParaRPr>
          </a:p>
        </p:txBody>
      </p:sp>
    </p:spTree>
    <p:extLst>
      <p:ext uri="{BB962C8B-B14F-4D97-AF65-F5344CB8AC3E}">
        <p14:creationId xmlns:p14="http://schemas.microsoft.com/office/powerpoint/2010/main" val="4140081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droppedImage.pdf"/>
          <p:cNvPicPr/>
          <p:nvPr/>
        </p:nvPicPr>
        <p:blipFill>
          <a:blip r:embed="rId3">
            <a:extLst/>
          </a:blip>
          <a:stretch>
            <a:fillRect/>
          </a:stretch>
        </p:blipFill>
        <p:spPr>
          <a:xfrm>
            <a:off x="18130322" y="10696994"/>
            <a:ext cx="2343734" cy="482204"/>
          </a:xfrm>
          <a:prstGeom prst="rect">
            <a:avLst/>
          </a:prstGeom>
          <a:ln w="12700">
            <a:miter lim="400000"/>
          </a:ln>
        </p:spPr>
      </p:pic>
      <p:pic>
        <p:nvPicPr>
          <p:cNvPr id="180" name="droppedImage.pdf"/>
          <p:cNvPicPr/>
          <p:nvPr/>
        </p:nvPicPr>
        <p:blipFill>
          <a:blip r:embed="rId4">
            <a:alphaModFix amt="34000"/>
            <a:extLst/>
          </a:blip>
          <a:stretch>
            <a:fillRect/>
          </a:stretch>
        </p:blipFill>
        <p:spPr>
          <a:xfrm>
            <a:off x="14084300" y="3314180"/>
            <a:ext cx="20942302" cy="21184209"/>
          </a:xfrm>
          <a:prstGeom prst="rect">
            <a:avLst/>
          </a:prstGeom>
          <a:ln w="25400">
            <a:round/>
          </a:ln>
        </p:spPr>
      </p:pic>
      <p:sp>
        <p:nvSpPr>
          <p:cNvPr id="181" name="Shape 181"/>
          <p:cNvSpPr/>
          <p:nvPr/>
        </p:nvSpPr>
        <p:spPr>
          <a:xfrm>
            <a:off x="1219200" y="10706353"/>
            <a:ext cx="21958300" cy="76174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marL="40640" marR="40640" algn="l" defTabSz="927100">
              <a:lnSpc>
                <a:spcPct val="90000"/>
              </a:lnSpc>
              <a:defRPr sz="5400">
                <a:uFill>
                  <a:solidFill>
                    <a:srgbClr val="FFFFFF"/>
                  </a:solidFill>
                </a:uFill>
                <a:latin typeface="Vista Sans OT Reg"/>
                <a:ea typeface="Vista Sans OT Reg"/>
                <a:cs typeface="Vista Sans OT Reg"/>
                <a:sym typeface="Vista Sans OT Reg"/>
              </a:defRPr>
            </a:lvl1pPr>
          </a:lstStyle>
          <a:p>
            <a:pPr lvl="0">
              <a:defRPr sz="1800">
                <a:solidFill>
                  <a:srgbClr val="000000"/>
                </a:solidFill>
                <a:uFillTx/>
              </a:defRPr>
            </a:pPr>
            <a:endParaRPr sz="5400" dirty="0">
              <a:solidFill>
                <a:srgbClr val="FFFFFF"/>
              </a:solidFill>
              <a:uFill>
                <a:solidFill>
                  <a:srgbClr val="FFFFFF"/>
                </a:solidFill>
              </a:uFill>
            </a:endParaRPr>
          </a:p>
        </p:txBody>
      </p:sp>
      <p:sp>
        <p:nvSpPr>
          <p:cNvPr id="183" name="Shape 183"/>
          <p:cNvSpPr/>
          <p:nvPr/>
        </p:nvSpPr>
        <p:spPr>
          <a:xfrm>
            <a:off x="1473200" y="1752600"/>
            <a:ext cx="21437600" cy="8818960"/>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lstStyle/>
          <a:p>
            <a:pPr lvl="0" algn="l" defTabSz="1549400">
              <a:lnSpc>
                <a:spcPct val="90000"/>
              </a:lnSpc>
              <a:defRPr sz="1800">
                <a:solidFill>
                  <a:srgbClr val="000000"/>
                </a:solidFill>
              </a:defRPr>
            </a:pPr>
            <a:r>
              <a:rPr lang="en-US" sz="10000" dirty="0" smtClean="0">
                <a:solidFill>
                  <a:srgbClr val="FFFFFF"/>
                </a:solidFill>
                <a:uFill>
                  <a:solidFill>
                    <a:srgbClr val="FFFFFF"/>
                  </a:solidFill>
                </a:uFill>
                <a:latin typeface="Vista Sans OT Medium"/>
                <a:ea typeface="Vista Sans OT Medium"/>
                <a:cs typeface="Vista Sans OT Medium"/>
                <a:sym typeface="Vista Sans OT Medium"/>
              </a:rPr>
              <a:t>Basics of fault detection</a:t>
            </a:r>
          </a:p>
          <a:p>
            <a:pPr algn="l" defTabSz="1549400">
              <a:lnSpc>
                <a:spcPct val="90000"/>
              </a:lnSpc>
              <a:defRPr sz="1800">
                <a:solidFill>
                  <a:srgbClr val="000000"/>
                </a:solidFill>
              </a:defRPr>
            </a:pPr>
            <a:r>
              <a:rPr lang="en-US" sz="8000" dirty="0" smtClean="0">
                <a:solidFill>
                  <a:srgbClr val="A6AAA8"/>
                </a:solidFill>
                <a:uFill>
                  <a:solidFill>
                    <a:srgbClr val="FFFFFF"/>
                  </a:solidFill>
                </a:uFill>
                <a:latin typeface="Vista Sans OT Medium"/>
                <a:ea typeface="Vista Sans OT Medium"/>
                <a:cs typeface="Vista Sans OT Medium"/>
                <a:sym typeface="Vista Sans OT Medium"/>
              </a:rPr>
              <a:t>How people fix broken networks</a:t>
            </a:r>
            <a:endParaRPr lang="en-US" sz="8000" dirty="0">
              <a:solidFill>
                <a:srgbClr val="A6AAA8"/>
              </a:solidFill>
              <a:uFill>
                <a:solidFill>
                  <a:srgbClr val="FFFFFF"/>
                </a:solidFill>
              </a:uFill>
              <a:latin typeface="Vista Sans OT Medium"/>
              <a:ea typeface="Vista Sans OT Medium"/>
              <a:cs typeface="Vista Sans OT Medium"/>
              <a:sym typeface="Vista Sans OT Medium"/>
            </a:endParaRPr>
          </a:p>
          <a:p>
            <a:pPr lvl="0" algn="l" defTabSz="1549400">
              <a:lnSpc>
                <a:spcPct val="90000"/>
              </a:lnSpc>
              <a:defRPr sz="1800">
                <a:solidFill>
                  <a:srgbClr val="000000"/>
                </a:solidFill>
              </a:defRPr>
            </a:pPr>
            <a:endParaRPr sz="8000" dirty="0">
              <a:solidFill>
                <a:srgbClr val="A6AAA8"/>
              </a:solidFill>
              <a:uFill>
                <a:solidFill>
                  <a:srgbClr val="FFFFFF"/>
                </a:solidFill>
              </a:uFill>
              <a:latin typeface="Vista Sans OT Medium"/>
              <a:ea typeface="Vista Sans OT Medium"/>
              <a:cs typeface="Vista Sans OT Medium"/>
              <a:sym typeface="Vista Sans OT Medium"/>
            </a:endParaRPr>
          </a:p>
        </p:txBody>
      </p:sp>
    </p:spTree>
    <p:extLst>
      <p:ext uri="{BB962C8B-B14F-4D97-AF65-F5344CB8AC3E}">
        <p14:creationId xmlns:p14="http://schemas.microsoft.com/office/powerpoint/2010/main" val="13012359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Alarming on Packet Loss</a:t>
            </a:r>
            <a:endParaRPr sz="11600" dirty="0">
              <a:solidFill>
                <a:srgbClr val="FFFFFF"/>
              </a:solidFill>
            </a:endParaRPr>
          </a:p>
        </p:txBody>
      </p:sp>
      <p:sp>
        <p:nvSpPr>
          <p:cNvPr id="2" name="Text Placeholder 1"/>
          <p:cNvSpPr>
            <a:spLocks noGrp="1"/>
          </p:cNvSpPr>
          <p:nvPr>
            <p:ph type="body" idx="1"/>
          </p:nvPr>
        </p:nvSpPr>
        <p:spPr>
          <a:xfrm>
            <a:off x="647700" y="3600450"/>
            <a:ext cx="15417800" cy="9893300"/>
          </a:xfrm>
        </p:spPr>
        <p:txBody>
          <a:bodyPr/>
          <a:lstStyle/>
          <a:p>
            <a:pPr marL="897890" indent="-857250">
              <a:buFont typeface="Wingdings" charset="2"/>
              <a:buChar char="§"/>
            </a:pPr>
            <a:r>
              <a:rPr lang="en-US" sz="6000" dirty="0" smtClean="0">
                <a:solidFill>
                  <a:schemeClr val="tx1"/>
                </a:solidFill>
              </a:rPr>
              <a:t>Build packet-loss time-series</a:t>
            </a:r>
          </a:p>
          <a:p>
            <a:pPr marL="897890" indent="-857250">
              <a:buFont typeface="Wingdings" charset="2"/>
              <a:buChar char="§"/>
            </a:pPr>
            <a:endParaRPr lang="en-US" sz="6000" dirty="0" smtClean="0">
              <a:solidFill>
                <a:schemeClr val="tx1"/>
              </a:solidFill>
            </a:endParaRPr>
          </a:p>
          <a:p>
            <a:pPr marL="897890" indent="-857250">
              <a:buFont typeface="Wingdings" charset="2"/>
              <a:buChar char="§"/>
            </a:pPr>
            <a:r>
              <a:rPr lang="en-US" sz="6000" dirty="0" smtClean="0">
                <a:solidFill>
                  <a:schemeClr val="tx1"/>
                </a:solidFill>
              </a:rPr>
              <a:t>Track </a:t>
            </a:r>
            <a:r>
              <a:rPr lang="en-US" sz="6000" dirty="0" smtClean="0">
                <a:solidFill>
                  <a:srgbClr val="FFFF00"/>
                </a:solidFill>
              </a:rPr>
              <a:t>percentiles</a:t>
            </a:r>
          </a:p>
          <a:p>
            <a:pPr marL="897890" indent="-857250">
              <a:buFont typeface="Wingdings" charset="2"/>
              <a:buChar char="§"/>
            </a:pPr>
            <a:endParaRPr lang="en-US" sz="6000" dirty="0" smtClean="0">
              <a:solidFill>
                <a:srgbClr val="FFFF00"/>
              </a:solidFill>
            </a:endParaRPr>
          </a:p>
          <a:p>
            <a:pPr marL="897890" indent="-857250">
              <a:buFont typeface="Wingdings" charset="2"/>
              <a:buChar char="§"/>
            </a:pPr>
            <a:r>
              <a:rPr lang="en-US" sz="6000" dirty="0" smtClean="0">
                <a:solidFill>
                  <a:schemeClr val="tx1"/>
                </a:solidFill>
              </a:rPr>
              <a:t>Time to detect loss: </a:t>
            </a:r>
            <a:r>
              <a:rPr lang="en-US" sz="6000" dirty="0" smtClean="0">
                <a:solidFill>
                  <a:srgbClr val="FFFF00"/>
                </a:solidFill>
              </a:rPr>
              <a:t>20 seconds</a:t>
            </a:r>
          </a:p>
          <a:p>
            <a:pPr marL="897890" indent="-857250">
              <a:buFontTx/>
              <a:buChar char="-"/>
            </a:pPr>
            <a:endParaRPr lang="en-US" sz="3600" dirty="0" smtClean="0">
              <a:solidFill>
                <a:schemeClr val="tx1"/>
              </a:solidFill>
            </a:endParaRPr>
          </a:p>
        </p:txBody>
      </p:sp>
      <p:cxnSp>
        <p:nvCxnSpPr>
          <p:cNvPr id="4" name="Straight Connector 3"/>
          <p:cNvCxnSpPr/>
          <p:nvPr/>
        </p:nvCxnSpPr>
        <p:spPr>
          <a:xfrm>
            <a:off x="13906500" y="4476750"/>
            <a:ext cx="9556750" cy="31750"/>
          </a:xfrm>
          <a:prstGeom prst="line">
            <a:avLst/>
          </a:prstGeom>
          <a:noFill/>
          <a:ln w="50800" cap="flat">
            <a:solidFill>
              <a:srgbClr val="FF0000"/>
            </a:solidFill>
            <a:prstDash val="solid"/>
            <a:miter lim="400000"/>
          </a:ln>
          <a:effectLst/>
        </p:spPr>
        <p:style>
          <a:lnRef idx="0">
            <a:scrgbClr r="0" g="0" b="0"/>
          </a:lnRef>
          <a:fillRef idx="0">
            <a:scrgbClr r="0" g="0" b="0"/>
          </a:fillRef>
          <a:effectRef idx="0">
            <a:scrgbClr r="0" g="0" b="0"/>
          </a:effectRef>
          <a:fontRef idx="none"/>
        </p:style>
      </p:cxnSp>
      <p:cxnSp>
        <p:nvCxnSpPr>
          <p:cNvPr id="6" name="Straight Connector 5"/>
          <p:cNvCxnSpPr/>
          <p:nvPr/>
        </p:nvCxnSpPr>
        <p:spPr>
          <a:xfrm>
            <a:off x="13868400" y="8597900"/>
            <a:ext cx="9683750" cy="31750"/>
          </a:xfrm>
          <a:prstGeom prst="line">
            <a:avLst/>
          </a:prstGeom>
          <a:noFill/>
          <a:ln w="50800" cap="flat">
            <a:solidFill>
              <a:srgbClr val="008000"/>
            </a:solidFill>
            <a:prstDash val="solid"/>
            <a:miter lim="400000"/>
          </a:ln>
          <a:effectLst/>
        </p:spPr>
        <p:style>
          <a:lnRef idx="0">
            <a:scrgbClr r="0" g="0" b="0"/>
          </a:lnRef>
          <a:fillRef idx="0">
            <a:scrgbClr r="0" g="0" b="0"/>
          </a:fillRef>
          <a:effectRef idx="0">
            <a:scrgbClr r="0" g="0" b="0"/>
          </a:effectRef>
          <a:fontRef idx="none"/>
        </p:style>
      </p:cxnSp>
      <p:sp>
        <p:nvSpPr>
          <p:cNvPr id="9" name="Freeform 8"/>
          <p:cNvSpPr/>
          <p:nvPr/>
        </p:nvSpPr>
        <p:spPr>
          <a:xfrm>
            <a:off x="13906500" y="3618986"/>
            <a:ext cx="10382250" cy="6064764"/>
          </a:xfrm>
          <a:custGeom>
            <a:avLst/>
            <a:gdLst>
              <a:gd name="connsiteX0" fmla="*/ 0 w 10382250"/>
              <a:gd name="connsiteY0" fmla="*/ 6064764 h 6064764"/>
              <a:gd name="connsiteX1" fmla="*/ 2349500 w 10382250"/>
              <a:gd name="connsiteY1" fmla="*/ 514 h 6064764"/>
              <a:gd name="connsiteX2" fmla="*/ 6794500 w 10382250"/>
              <a:gd name="connsiteY2" fmla="*/ 5715514 h 6064764"/>
              <a:gd name="connsiteX3" fmla="*/ 9556750 w 10382250"/>
              <a:gd name="connsiteY3" fmla="*/ 5239264 h 6064764"/>
              <a:gd name="connsiteX4" fmla="*/ 10382250 w 10382250"/>
              <a:gd name="connsiteY4" fmla="*/ 5175764 h 606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250" h="6064764">
                <a:moveTo>
                  <a:pt x="0" y="6064764"/>
                </a:moveTo>
                <a:cubicBezTo>
                  <a:pt x="608541" y="3061743"/>
                  <a:pt x="1217083" y="58722"/>
                  <a:pt x="2349500" y="514"/>
                </a:cubicBezTo>
                <a:cubicBezTo>
                  <a:pt x="3481917" y="-57694"/>
                  <a:pt x="5593292" y="4842389"/>
                  <a:pt x="6794500" y="5715514"/>
                </a:cubicBezTo>
                <a:cubicBezTo>
                  <a:pt x="7995708" y="6588639"/>
                  <a:pt x="8958792" y="5329222"/>
                  <a:pt x="9556750" y="5239264"/>
                </a:cubicBezTo>
                <a:cubicBezTo>
                  <a:pt x="10154708" y="5149306"/>
                  <a:pt x="10382250" y="5175764"/>
                  <a:pt x="10382250" y="5175764"/>
                </a:cubicBezTo>
              </a:path>
            </a:pathLst>
          </a:custGeom>
          <a:ln w="50800">
            <a:solidFill>
              <a:srgbClr val="FFFF00"/>
            </a:solidFill>
            <a:prstDash val="dash"/>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 name="TextBox 10"/>
          <p:cNvSpPr txBox="1"/>
          <p:nvPr/>
        </p:nvSpPr>
        <p:spPr>
          <a:xfrm>
            <a:off x="12890500" y="2694582"/>
            <a:ext cx="3835400"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smtClean="0"/>
              <a:t>Alarm</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13" name="Straight Arrow Connector 12"/>
          <p:cNvCxnSpPr/>
          <p:nvPr/>
        </p:nvCxnSpPr>
        <p:spPr>
          <a:xfrm>
            <a:off x="14859000" y="3555486"/>
            <a:ext cx="444500" cy="857764"/>
          </a:xfrm>
          <a:prstGeom prst="straightConnector1">
            <a:avLst/>
          </a:prstGeom>
          <a:noFill/>
          <a:ln w="50800" cap="flat">
            <a:solidFill>
              <a:srgbClr val="FFFFFF"/>
            </a:solidFill>
            <a:prstDash val="solid"/>
            <a:miter lim="400000"/>
            <a:tailEnd type="arrow" w="lg" len="lg"/>
          </a:ln>
          <a:effectLst/>
        </p:spPr>
        <p:style>
          <a:lnRef idx="0">
            <a:scrgbClr r="0" g="0" b="0"/>
          </a:lnRef>
          <a:fillRef idx="0">
            <a:scrgbClr r="0" g="0" b="0"/>
          </a:fillRef>
          <a:effectRef idx="0">
            <a:scrgbClr r="0" g="0" b="0"/>
          </a:effectRef>
          <a:fontRef idx="none"/>
        </p:style>
      </p:cxnSp>
      <p:sp>
        <p:nvSpPr>
          <p:cNvPr id="15" name="TextBox 14"/>
          <p:cNvSpPr txBox="1"/>
          <p:nvPr/>
        </p:nvSpPr>
        <p:spPr>
          <a:xfrm>
            <a:off x="16471900" y="9247733"/>
            <a:ext cx="3835400"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smtClean="0"/>
              <a:t>Clear Alarm</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16" name="Straight Arrow Connector 15"/>
          <p:cNvCxnSpPr/>
          <p:nvPr/>
        </p:nvCxnSpPr>
        <p:spPr>
          <a:xfrm flipV="1">
            <a:off x="18542000" y="8724900"/>
            <a:ext cx="1492250" cy="618084"/>
          </a:xfrm>
          <a:prstGeom prst="straightConnector1">
            <a:avLst/>
          </a:prstGeom>
          <a:noFill/>
          <a:ln w="50800" cap="flat">
            <a:solidFill>
              <a:srgbClr val="FFFFFF"/>
            </a:solidFill>
            <a:prstDash val="solid"/>
            <a:miter lim="400000"/>
            <a:tailEnd type="arrow" w="lg" len="lg"/>
          </a:ln>
          <a:effectLst/>
        </p:spPr>
        <p:style>
          <a:lnRef idx="0">
            <a:scrgbClr r="0" g="0" b="0"/>
          </a:lnRef>
          <a:fillRef idx="0">
            <a:scrgbClr r="0" g="0" b="0"/>
          </a:fillRef>
          <a:effectRef idx="0">
            <a:scrgbClr r="0" g="0" b="0"/>
          </a:effectRef>
          <a:fontRef idx="none"/>
        </p:style>
      </p:cxnSp>
      <p:sp>
        <p:nvSpPr>
          <p:cNvPr id="19" name="TextBox 18"/>
          <p:cNvSpPr txBox="1"/>
          <p:nvPr/>
        </p:nvSpPr>
        <p:spPr>
          <a:xfrm>
            <a:off x="18846800" y="5812383"/>
            <a:ext cx="3835400"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a:solidFill>
                  <a:srgbClr val="FFFF00"/>
                </a:solidFill>
              </a:rPr>
              <a:t>9</a:t>
            </a:r>
            <a:r>
              <a:rPr lang="en-US" dirty="0" smtClean="0">
                <a:solidFill>
                  <a:srgbClr val="FFFF00"/>
                </a:solidFill>
              </a:rPr>
              <a:t>0</a:t>
            </a:r>
            <a:r>
              <a:rPr lang="en-US" baseline="30000" dirty="0" smtClean="0">
                <a:solidFill>
                  <a:srgbClr val="FFFF00"/>
                </a:solidFill>
              </a:rPr>
              <a:t>th</a:t>
            </a:r>
            <a:r>
              <a:rPr lang="en-US" dirty="0" smtClean="0">
                <a:solidFill>
                  <a:srgbClr val="FFFF00"/>
                </a:solidFill>
              </a:rPr>
              <a:t> </a:t>
            </a:r>
            <a:r>
              <a:rPr lang="en-US" dirty="0" err="1" smtClean="0">
                <a:solidFill>
                  <a:srgbClr val="FFFF00"/>
                </a:solidFill>
              </a:rPr>
              <a:t>pctile</a:t>
            </a:r>
            <a:endParaRPr kumimoji="0" lang="en-US" sz="5000" b="0" i="0" u="none" strike="noStrike" cap="none" spc="0" normalizeH="0" baseline="0" dirty="0">
              <a:ln>
                <a:noFill/>
              </a:ln>
              <a:solidFill>
                <a:srgbClr val="FFFF00"/>
              </a:solidFill>
              <a:effectLst/>
              <a:uFillTx/>
              <a:sym typeface="Helvetica Light"/>
            </a:endParaRPr>
          </a:p>
        </p:txBody>
      </p:sp>
      <p:sp>
        <p:nvSpPr>
          <p:cNvPr id="20" name="TextBox 19"/>
          <p:cNvSpPr txBox="1"/>
          <p:nvPr/>
        </p:nvSpPr>
        <p:spPr>
          <a:xfrm>
            <a:off x="11988800" y="9648280"/>
            <a:ext cx="3835400" cy="16414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smtClean="0">
                <a:solidFill>
                  <a:srgbClr val="FFFF00"/>
                </a:solidFill>
              </a:rPr>
              <a:t>Cluster X</a:t>
            </a:r>
            <a:br>
              <a:rPr lang="en-US" dirty="0" smtClean="0">
                <a:solidFill>
                  <a:srgbClr val="FFFF00"/>
                </a:solidFill>
              </a:rPr>
            </a:br>
            <a:r>
              <a:rPr lang="en-US" dirty="0" smtClean="0">
                <a:solidFill>
                  <a:srgbClr val="FFFF00"/>
                </a:solidFill>
              </a:rPr>
              <a:t>DC data</a:t>
            </a:r>
            <a:endParaRPr kumimoji="0" lang="en-US" sz="5000" b="0" i="0" u="none" strike="noStrike" cap="none" spc="0" normalizeH="0" baseline="0" dirty="0">
              <a:ln>
                <a:noFill/>
              </a:ln>
              <a:solidFill>
                <a:srgbClr val="FFFF00"/>
              </a:solidFill>
              <a:effectLst/>
              <a:uFillTx/>
              <a:sym typeface="Helvetica Light"/>
            </a:endParaRPr>
          </a:p>
        </p:txBody>
      </p:sp>
    </p:spTree>
    <p:extLst>
      <p:ext uri="{BB962C8B-B14F-4D97-AF65-F5344CB8AC3E}">
        <p14:creationId xmlns:p14="http://schemas.microsoft.com/office/powerpoint/2010/main" val="38486738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5"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droppedImage.pdf"/>
          <p:cNvPicPr/>
          <p:nvPr/>
        </p:nvPicPr>
        <p:blipFill>
          <a:blip r:embed="rId3">
            <a:extLst/>
          </a:blip>
          <a:stretch>
            <a:fillRect/>
          </a:stretch>
        </p:blipFill>
        <p:spPr>
          <a:xfrm>
            <a:off x="18130322" y="10696994"/>
            <a:ext cx="2343734" cy="482204"/>
          </a:xfrm>
          <a:prstGeom prst="rect">
            <a:avLst/>
          </a:prstGeom>
          <a:ln w="12700">
            <a:miter lim="400000"/>
          </a:ln>
        </p:spPr>
      </p:pic>
      <p:pic>
        <p:nvPicPr>
          <p:cNvPr id="180" name="droppedImage.pdf"/>
          <p:cNvPicPr/>
          <p:nvPr/>
        </p:nvPicPr>
        <p:blipFill>
          <a:blip r:embed="rId4">
            <a:alphaModFix amt="34000"/>
            <a:extLst/>
          </a:blip>
          <a:stretch>
            <a:fillRect/>
          </a:stretch>
        </p:blipFill>
        <p:spPr>
          <a:xfrm>
            <a:off x="14084300" y="3314180"/>
            <a:ext cx="20942302" cy="21184209"/>
          </a:xfrm>
          <a:prstGeom prst="rect">
            <a:avLst/>
          </a:prstGeom>
          <a:ln w="25400">
            <a:round/>
          </a:ln>
        </p:spPr>
      </p:pic>
      <p:sp>
        <p:nvSpPr>
          <p:cNvPr id="181" name="Shape 181"/>
          <p:cNvSpPr/>
          <p:nvPr/>
        </p:nvSpPr>
        <p:spPr>
          <a:xfrm>
            <a:off x="1219200" y="10706353"/>
            <a:ext cx="21958300" cy="76174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marL="40640" marR="40640" algn="l" defTabSz="927100">
              <a:lnSpc>
                <a:spcPct val="90000"/>
              </a:lnSpc>
              <a:defRPr sz="5400">
                <a:uFill>
                  <a:solidFill>
                    <a:srgbClr val="FFFFFF"/>
                  </a:solidFill>
                </a:uFill>
                <a:latin typeface="Vista Sans OT Reg"/>
                <a:ea typeface="Vista Sans OT Reg"/>
                <a:cs typeface="Vista Sans OT Reg"/>
                <a:sym typeface="Vista Sans OT Reg"/>
              </a:defRPr>
            </a:lvl1pPr>
          </a:lstStyle>
          <a:p>
            <a:pPr lvl="0">
              <a:defRPr sz="1800">
                <a:solidFill>
                  <a:srgbClr val="000000"/>
                </a:solidFill>
                <a:uFillTx/>
              </a:defRPr>
            </a:pPr>
            <a:endParaRPr sz="5400" dirty="0">
              <a:solidFill>
                <a:srgbClr val="FFFFFF"/>
              </a:solidFill>
              <a:uFill>
                <a:solidFill>
                  <a:srgbClr val="FFFFFF"/>
                </a:solidFill>
              </a:uFill>
            </a:endParaRPr>
          </a:p>
        </p:txBody>
      </p:sp>
      <p:sp>
        <p:nvSpPr>
          <p:cNvPr id="183" name="Shape 183"/>
          <p:cNvSpPr/>
          <p:nvPr/>
        </p:nvSpPr>
        <p:spPr>
          <a:xfrm>
            <a:off x="1473200" y="1752600"/>
            <a:ext cx="21437600" cy="8818960"/>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lstStyle/>
          <a:p>
            <a:pPr lvl="0" algn="l" defTabSz="1549400">
              <a:lnSpc>
                <a:spcPct val="90000"/>
              </a:lnSpc>
              <a:defRPr sz="1800">
                <a:solidFill>
                  <a:srgbClr val="000000"/>
                </a:solidFill>
              </a:defRPr>
            </a:pPr>
            <a:r>
              <a:rPr lang="en-US" sz="10000" dirty="0" smtClean="0">
                <a:solidFill>
                  <a:srgbClr val="FFFFFF"/>
                </a:solidFill>
                <a:uFill>
                  <a:solidFill>
                    <a:srgbClr val="FFFFFF"/>
                  </a:solidFill>
                </a:uFill>
                <a:latin typeface="Vista Sans OT Medium"/>
                <a:ea typeface="Vista Sans OT Medium"/>
                <a:cs typeface="Vista Sans OT Medium"/>
                <a:sym typeface="Vista Sans OT Medium"/>
              </a:rPr>
              <a:t>Isolating Network Faults</a:t>
            </a:r>
          </a:p>
          <a:p>
            <a:pPr algn="l" defTabSz="1549400">
              <a:lnSpc>
                <a:spcPct val="90000"/>
              </a:lnSpc>
              <a:defRPr sz="1800">
                <a:solidFill>
                  <a:srgbClr val="000000"/>
                </a:solidFill>
              </a:defRPr>
            </a:pPr>
            <a:r>
              <a:rPr lang="en-US" sz="8000" dirty="0" smtClean="0">
                <a:solidFill>
                  <a:srgbClr val="A6AAA8"/>
                </a:solidFill>
                <a:uFill>
                  <a:solidFill>
                    <a:srgbClr val="FFFFFF"/>
                  </a:solidFill>
                </a:uFill>
                <a:latin typeface="Vista Sans OT Medium"/>
                <a:ea typeface="Vista Sans OT Medium"/>
                <a:cs typeface="Vista Sans OT Medium"/>
                <a:sym typeface="Vista Sans OT Medium"/>
              </a:rPr>
              <a:t>Detecting is not everything</a:t>
            </a:r>
            <a:endParaRPr lang="en-US" sz="8000" dirty="0">
              <a:solidFill>
                <a:srgbClr val="A6AAA8"/>
              </a:solidFill>
              <a:uFill>
                <a:solidFill>
                  <a:srgbClr val="FFFFFF"/>
                </a:solidFill>
              </a:uFill>
              <a:latin typeface="Vista Sans OT Medium"/>
              <a:ea typeface="Vista Sans OT Medium"/>
              <a:cs typeface="Vista Sans OT Medium"/>
              <a:sym typeface="Vista Sans OT Medium"/>
            </a:endParaRPr>
          </a:p>
          <a:p>
            <a:pPr lvl="0" algn="l" defTabSz="1549400">
              <a:lnSpc>
                <a:spcPct val="90000"/>
              </a:lnSpc>
              <a:defRPr sz="1800">
                <a:solidFill>
                  <a:srgbClr val="000000"/>
                </a:solidFill>
              </a:defRPr>
            </a:pPr>
            <a:endParaRPr sz="8000" dirty="0">
              <a:solidFill>
                <a:srgbClr val="A6AAA8"/>
              </a:solidFill>
              <a:uFill>
                <a:solidFill>
                  <a:srgbClr val="FFFFFF"/>
                </a:solidFill>
              </a:uFill>
              <a:latin typeface="Vista Sans OT Medium"/>
              <a:ea typeface="Vista Sans OT Medium"/>
              <a:cs typeface="Vista Sans OT Medium"/>
              <a:sym typeface="Vista Sans OT Medium"/>
            </a:endParaRPr>
          </a:p>
        </p:txBody>
      </p:sp>
    </p:spTree>
    <p:extLst>
      <p:ext uri="{BB962C8B-B14F-4D97-AF65-F5344CB8AC3E}">
        <p14:creationId xmlns:p14="http://schemas.microsoft.com/office/powerpoint/2010/main" val="1723717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5876684" y="6065729"/>
            <a:ext cx="3797300" cy="2633772"/>
          </a:xfrm>
          <a:prstGeom prst="rect">
            <a:avLst/>
          </a:prstGeom>
          <a:noFill/>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Region </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5" name="Rectangle 4"/>
          <p:cNvSpPr/>
          <p:nvPr/>
        </p:nvSpPr>
        <p:spPr>
          <a:xfrm>
            <a:off x="2612784" y="8255001"/>
            <a:ext cx="4689716" cy="1970054"/>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Data-Center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44" name="Cloud 43"/>
          <p:cNvSpPr/>
          <p:nvPr/>
        </p:nvSpPr>
        <p:spPr>
          <a:xfrm>
            <a:off x="10753966" y="6031898"/>
            <a:ext cx="5825884" cy="3218700"/>
          </a:xfrm>
          <a:prstGeom prst="cloud">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WAN</a:t>
            </a:r>
          </a:p>
        </p:txBody>
      </p:sp>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Root Cause Isolation</a:t>
            </a:r>
            <a:endParaRPr sz="11600" dirty="0">
              <a:solidFill>
                <a:srgbClr val="FFFFFF"/>
              </a:solidFill>
            </a:endParaRPr>
          </a:p>
        </p:txBody>
      </p:sp>
      <p:sp>
        <p:nvSpPr>
          <p:cNvPr id="2" name="Text Placeholder 1"/>
          <p:cNvSpPr>
            <a:spLocks noGrp="1"/>
          </p:cNvSpPr>
          <p:nvPr>
            <p:ph type="body" idx="1"/>
          </p:nvPr>
        </p:nvSpPr>
        <p:spPr>
          <a:xfrm>
            <a:off x="14319250" y="10046212"/>
            <a:ext cx="10096500" cy="3257037"/>
          </a:xfrm>
        </p:spPr>
        <p:txBody>
          <a:bodyPr/>
          <a:lstStyle/>
          <a:p>
            <a:r>
              <a:rPr lang="en-US" sz="6000" dirty="0" err="1" smtClean="0">
                <a:solidFill>
                  <a:schemeClr val="tx1"/>
                </a:solidFill>
              </a:rPr>
              <a:t>Pinger</a:t>
            </a:r>
            <a:r>
              <a:rPr lang="en-US" sz="6000" dirty="0" smtClean="0">
                <a:solidFill>
                  <a:schemeClr val="tx1"/>
                </a:solidFill>
              </a:rPr>
              <a:t> 1: no loss to X!</a:t>
            </a:r>
          </a:p>
          <a:p>
            <a:r>
              <a:rPr lang="en-US" sz="6000" dirty="0" err="1" smtClean="0">
                <a:solidFill>
                  <a:srgbClr val="FFFF00"/>
                </a:solidFill>
              </a:rPr>
              <a:t>Pinger</a:t>
            </a:r>
            <a:r>
              <a:rPr lang="en-US" sz="6000" dirty="0" smtClean="0">
                <a:solidFill>
                  <a:srgbClr val="FFFF00"/>
                </a:solidFill>
              </a:rPr>
              <a:t> 2: I see loss!</a:t>
            </a:r>
          </a:p>
          <a:p>
            <a:r>
              <a:rPr lang="en-US" sz="6000" dirty="0" err="1" smtClean="0">
                <a:solidFill>
                  <a:srgbClr val="FFFF00"/>
                </a:solidFill>
              </a:rPr>
              <a:t>Pinger</a:t>
            </a:r>
            <a:r>
              <a:rPr lang="en-US" sz="6000" dirty="0" smtClean="0">
                <a:solidFill>
                  <a:srgbClr val="FFFF00"/>
                </a:solidFill>
              </a:rPr>
              <a:t> 3: I see loss too!</a:t>
            </a:r>
            <a:endParaRPr lang="en-US" sz="3600" dirty="0" smtClean="0">
              <a:solidFill>
                <a:srgbClr val="FFFF00"/>
              </a:solidFill>
            </a:endParaRPr>
          </a:p>
        </p:txBody>
      </p:sp>
      <p:sp>
        <p:nvSpPr>
          <p:cNvPr id="14" name="TextBox 13"/>
          <p:cNvSpPr txBox="1"/>
          <p:nvPr/>
        </p:nvSpPr>
        <p:spPr>
          <a:xfrm>
            <a:off x="14780841" y="23820359"/>
            <a:ext cx="2145972"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Cluster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45" name="Rectangle 44"/>
          <p:cNvSpPr/>
          <p:nvPr/>
        </p:nvSpPr>
        <p:spPr>
          <a:xfrm>
            <a:off x="2576392" y="4394470"/>
            <a:ext cx="4689716" cy="1994965"/>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Data-Center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49" name="Rectangle 48"/>
          <p:cNvSpPr/>
          <p:nvPr/>
        </p:nvSpPr>
        <p:spPr>
          <a:xfrm>
            <a:off x="1730134" y="10113152"/>
            <a:ext cx="2841866" cy="1533889"/>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00"/>
                </a:solidFill>
                <a:effectLst/>
                <a:uFillTx/>
                <a:latin typeface="+mn-lt"/>
                <a:ea typeface="+mn-ea"/>
                <a:cs typeface="+mn-cs"/>
                <a:sym typeface="Helvetica Light"/>
              </a:rPr>
              <a:t>Cluster</a:t>
            </a:r>
            <a:r>
              <a:rPr kumimoji="0" lang="en-US" sz="3600" b="0" i="0" u="none" strike="noStrike" cap="none" spc="0" normalizeH="0" baseline="0" dirty="0" smtClean="0">
                <a:ln>
                  <a:noFill/>
                </a:ln>
                <a:solidFill>
                  <a:srgbClr val="FF0000"/>
                </a:solidFill>
                <a:effectLst/>
                <a:uFillTx/>
                <a:latin typeface="+mn-lt"/>
                <a:ea typeface="+mn-ea"/>
                <a:cs typeface="+mn-cs"/>
                <a:sym typeface="Helvetica Light"/>
              </a:rPr>
              <a:t> </a:t>
            </a:r>
            <a:r>
              <a:rPr kumimoji="0" lang="en-US" sz="3600" b="0" i="0" u="none" strike="noStrike" cap="none" spc="0" normalizeH="0" baseline="0" dirty="0" smtClean="0">
                <a:ln>
                  <a:noFill/>
                </a:ln>
                <a:solidFill>
                  <a:srgbClr val="FFFF00"/>
                </a:solidFill>
                <a:effectLst/>
                <a:uFillTx/>
                <a:latin typeface="+mn-lt"/>
                <a:ea typeface="+mn-ea"/>
                <a:cs typeface="+mn-cs"/>
                <a:sym typeface="Helvetica Light"/>
              </a:rPr>
              <a:t>X</a:t>
            </a:r>
            <a:endParaRPr kumimoji="0" lang="en-US" sz="36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50" name="Rectangle 49"/>
          <p:cNvSpPr/>
          <p:nvPr/>
        </p:nvSpPr>
        <p:spPr>
          <a:xfrm>
            <a:off x="17084434" y="6844343"/>
            <a:ext cx="3797300" cy="2633772"/>
          </a:xfrm>
          <a:prstGeom prst="rect">
            <a:avLst/>
          </a:prstGeom>
          <a:noFill/>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Region </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51" name="Rectangle 50"/>
          <p:cNvSpPr/>
          <p:nvPr/>
        </p:nvSpPr>
        <p:spPr>
          <a:xfrm>
            <a:off x="18435530" y="5948318"/>
            <a:ext cx="3797300" cy="1533889"/>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Data-Center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52" name="Rectangle 51"/>
          <p:cNvSpPr/>
          <p:nvPr/>
        </p:nvSpPr>
        <p:spPr>
          <a:xfrm>
            <a:off x="20919834" y="4854246"/>
            <a:ext cx="1997316" cy="1533889"/>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Cluster </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53" name="Rectangle 52"/>
          <p:cNvSpPr/>
          <p:nvPr/>
        </p:nvSpPr>
        <p:spPr>
          <a:xfrm>
            <a:off x="5552352" y="10113152"/>
            <a:ext cx="2841866" cy="1533889"/>
          </a:xfrm>
          <a:prstGeom prst="rect">
            <a:avLst/>
          </a:prstGeom>
          <a:ln w="25400" cap="flat">
            <a:solidFill>
              <a:srgbClr val="3366F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Cluster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4" name="Rectangle 53"/>
          <p:cNvSpPr/>
          <p:nvPr/>
        </p:nvSpPr>
        <p:spPr>
          <a:xfrm>
            <a:off x="7266108" y="11266780"/>
            <a:ext cx="2212734" cy="760522"/>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FFFFF"/>
                </a:solidFill>
                <a:effectLst/>
                <a:uFillTx/>
                <a:latin typeface="+mn-lt"/>
                <a:ea typeface="+mn-ea"/>
                <a:cs typeface="+mn-cs"/>
                <a:sym typeface="Helvetica Light"/>
              </a:rPr>
              <a:t>Pinger</a:t>
            </a: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55" name="Rectangle 54"/>
          <p:cNvSpPr/>
          <p:nvPr/>
        </p:nvSpPr>
        <p:spPr>
          <a:xfrm>
            <a:off x="1822450" y="3627525"/>
            <a:ext cx="2841866" cy="1533889"/>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Cluster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6" name="Rectangle 45"/>
          <p:cNvSpPr/>
          <p:nvPr/>
        </p:nvSpPr>
        <p:spPr>
          <a:xfrm>
            <a:off x="962025" y="3187700"/>
            <a:ext cx="2212734" cy="760522"/>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FFFFF"/>
                </a:solidFill>
                <a:effectLst/>
                <a:uFillTx/>
                <a:latin typeface="+mn-lt"/>
                <a:ea typeface="+mn-ea"/>
                <a:cs typeface="+mn-cs"/>
                <a:sym typeface="Helvetica Light"/>
              </a:rPr>
              <a:t>Pinger</a:t>
            </a: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p:cNvSpPr/>
          <p:nvPr/>
        </p:nvSpPr>
        <p:spPr>
          <a:xfrm>
            <a:off x="19813467" y="4522678"/>
            <a:ext cx="2212734" cy="760522"/>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FFFFF"/>
                </a:solidFill>
                <a:effectLst/>
                <a:uFillTx/>
                <a:latin typeface="+mn-lt"/>
                <a:ea typeface="+mn-ea"/>
                <a:cs typeface="+mn-cs"/>
                <a:sym typeface="Helvetica Light"/>
              </a:rPr>
              <a:t>Pinger</a:t>
            </a: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 3</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7" name="Straight Arrow Connector 6"/>
          <p:cNvCxnSpPr>
            <a:stCxn id="46" idx="2"/>
            <a:endCxn id="49" idx="0"/>
          </p:cNvCxnSpPr>
          <p:nvPr/>
        </p:nvCxnSpPr>
        <p:spPr>
          <a:xfrm>
            <a:off x="2068392" y="3948222"/>
            <a:ext cx="1082675" cy="6164930"/>
          </a:xfrm>
          <a:prstGeom prst="straightConnector1">
            <a:avLst/>
          </a:prstGeom>
          <a:noFill/>
          <a:ln w="50800" cap="flat">
            <a:solidFill>
              <a:srgbClr val="FFFF00"/>
            </a:solidFill>
            <a:prstDash val="dash"/>
            <a:miter lim="400000"/>
            <a:tailEnd type="arrow" w="lg" len="lg"/>
          </a:ln>
          <a:effectLst/>
        </p:spPr>
        <p:style>
          <a:lnRef idx="0">
            <a:scrgbClr r="0" g="0" b="0"/>
          </a:lnRef>
          <a:fillRef idx="0">
            <a:scrgbClr r="0" g="0" b="0"/>
          </a:fillRef>
          <a:effectRef idx="0">
            <a:scrgbClr r="0" g="0" b="0"/>
          </a:effectRef>
          <a:fontRef idx="none"/>
        </p:style>
      </p:cxnSp>
      <p:cxnSp>
        <p:nvCxnSpPr>
          <p:cNvPr id="57" name="Straight Arrow Connector 56"/>
          <p:cNvCxnSpPr>
            <a:endCxn id="49" idx="3"/>
          </p:cNvCxnSpPr>
          <p:nvPr/>
        </p:nvCxnSpPr>
        <p:spPr>
          <a:xfrm flipH="1" flipV="1">
            <a:off x="4572000" y="10880097"/>
            <a:ext cx="2694109" cy="766945"/>
          </a:xfrm>
          <a:prstGeom prst="straightConnector1">
            <a:avLst/>
          </a:prstGeom>
          <a:noFill/>
          <a:ln w="50800" cap="flat">
            <a:solidFill>
              <a:schemeClr val="tx1"/>
            </a:solidFill>
            <a:prstDash val="dash"/>
            <a:miter lim="400000"/>
            <a:tailEnd type="arrow" w="lg" len="lg"/>
          </a:ln>
          <a:effectLst/>
        </p:spPr>
        <p:style>
          <a:lnRef idx="0">
            <a:scrgbClr r="0" g="0" b="0"/>
          </a:lnRef>
          <a:fillRef idx="0">
            <a:scrgbClr r="0" g="0" b="0"/>
          </a:fillRef>
          <a:effectRef idx="0">
            <a:scrgbClr r="0" g="0" b="0"/>
          </a:effectRef>
          <a:fontRef idx="none"/>
        </p:style>
      </p:cxnSp>
      <p:cxnSp>
        <p:nvCxnSpPr>
          <p:cNvPr id="60" name="Straight Arrow Connector 59"/>
          <p:cNvCxnSpPr/>
          <p:nvPr/>
        </p:nvCxnSpPr>
        <p:spPr>
          <a:xfrm flipH="1">
            <a:off x="4572001" y="4854246"/>
            <a:ext cx="15241466" cy="5258906"/>
          </a:xfrm>
          <a:prstGeom prst="straightConnector1">
            <a:avLst/>
          </a:prstGeom>
          <a:noFill/>
          <a:ln w="50800" cap="flat">
            <a:solidFill>
              <a:srgbClr val="FFFF00"/>
            </a:solidFill>
            <a:prstDash val="dash"/>
            <a:miter lim="400000"/>
            <a:tailEnd type="arrow" w="lg" len="lg"/>
          </a:ln>
          <a:effectLst/>
        </p:spPr>
        <p:style>
          <a:lnRef idx="0">
            <a:scrgbClr r="0" g="0" b="0"/>
          </a:lnRef>
          <a:fillRef idx="0">
            <a:scrgbClr r="0" g="0" b="0"/>
          </a:fillRef>
          <a:effectRef idx="0">
            <a:scrgbClr r="0" g="0" b="0"/>
          </a:effectRef>
          <a:fontRef idx="none"/>
        </p:style>
      </p:cxnSp>
      <p:sp useBgFill="1">
        <p:nvSpPr>
          <p:cNvPr id="28" name="Rectangle 27"/>
          <p:cNvSpPr/>
          <p:nvPr/>
        </p:nvSpPr>
        <p:spPr>
          <a:xfrm>
            <a:off x="9167210" y="5212159"/>
            <a:ext cx="4689716" cy="1970054"/>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Data-Center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useBgFill="1">
        <p:nvSpPr>
          <p:cNvPr id="29" name="Rectangle 28"/>
          <p:cNvSpPr/>
          <p:nvPr/>
        </p:nvSpPr>
        <p:spPr>
          <a:xfrm>
            <a:off x="8284560" y="7070310"/>
            <a:ext cx="2841866" cy="1533889"/>
          </a:xfrm>
          <a:prstGeom prst="rect">
            <a:avLst/>
          </a:prstGeom>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00"/>
                </a:solidFill>
                <a:effectLst/>
                <a:uFillTx/>
                <a:latin typeface="+mn-lt"/>
                <a:ea typeface="+mn-ea"/>
                <a:cs typeface="+mn-cs"/>
                <a:sym typeface="Helvetica Light"/>
              </a:rPr>
              <a:t>Cluster X</a:t>
            </a:r>
            <a:endParaRPr kumimoji="0" lang="en-US" sz="3600" b="0" i="0" u="none" strike="noStrike" cap="none" spc="0" normalizeH="0" baseline="0" dirty="0">
              <a:ln>
                <a:noFill/>
              </a:ln>
              <a:solidFill>
                <a:srgbClr val="FFFF00"/>
              </a:solidFill>
              <a:effectLst/>
              <a:uFillTx/>
              <a:latin typeface="+mn-lt"/>
              <a:ea typeface="+mn-ea"/>
              <a:cs typeface="+mn-cs"/>
              <a:sym typeface="Helvetica Light"/>
            </a:endParaRPr>
          </a:p>
        </p:txBody>
      </p:sp>
      <p:sp useBgFill="1">
        <p:nvSpPr>
          <p:cNvPr id="30" name="Rectangle 29"/>
          <p:cNvSpPr/>
          <p:nvPr/>
        </p:nvSpPr>
        <p:spPr>
          <a:xfrm>
            <a:off x="12106778" y="7070310"/>
            <a:ext cx="2841866" cy="1533889"/>
          </a:xfrm>
          <a:prstGeom prst="rect">
            <a:avLst/>
          </a:prstGeom>
          <a:ln w="25400" cap="flat">
            <a:solidFill>
              <a:srgbClr val="3366F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Cluster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Explosion 2 5"/>
          <p:cNvSpPr/>
          <p:nvPr/>
        </p:nvSpPr>
        <p:spPr>
          <a:xfrm>
            <a:off x="10101142" y="4513715"/>
            <a:ext cx="3755784" cy="1475740"/>
          </a:xfrm>
          <a:prstGeom prst="irregularSeal2">
            <a:avLst/>
          </a:prstGeom>
          <a:solidFill>
            <a:srgbClr val="FF66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Issue</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8" name="TextBox 7"/>
          <p:cNvSpPr txBox="1"/>
          <p:nvPr/>
        </p:nvSpPr>
        <p:spPr>
          <a:xfrm>
            <a:off x="13285426" y="2710034"/>
            <a:ext cx="8266474" cy="16414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Likel</a:t>
            </a:r>
            <a:r>
              <a:rPr lang="en-US" dirty="0" smtClean="0"/>
              <a:t>y </a:t>
            </a:r>
            <a:r>
              <a:rPr lang="en-US" dirty="0"/>
              <a:t>p</a:t>
            </a: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roblem</a:t>
            </a:r>
            <a:r>
              <a:rPr kumimoji="0" lang="en-US" sz="5000" b="0" i="0" u="none" strike="noStrike" cap="none" spc="0" normalizeH="0" dirty="0" smtClean="0">
                <a:ln>
                  <a:noFill/>
                </a:ln>
                <a:solidFill>
                  <a:srgbClr val="FFFFFF"/>
                </a:solidFill>
                <a:effectLst/>
                <a:uFillTx/>
                <a:latin typeface="+mn-lt"/>
                <a:ea typeface="+mn-ea"/>
                <a:cs typeface="+mn-cs"/>
                <a:sym typeface="Helvetica Light"/>
              </a:rPr>
              <a:t> with </a:t>
            </a:r>
            <a:br>
              <a:rPr kumimoji="0" lang="en-US" sz="5000" b="0" i="0" u="none" strike="noStrike" cap="none" spc="0" normalizeH="0" dirty="0" smtClean="0">
                <a:ln>
                  <a:noFill/>
                </a:ln>
                <a:solidFill>
                  <a:srgbClr val="FFFFFF"/>
                </a:solidFill>
                <a:effectLst/>
                <a:uFillTx/>
                <a:latin typeface="+mn-lt"/>
                <a:ea typeface="+mn-ea"/>
                <a:cs typeface="+mn-cs"/>
                <a:sym typeface="Helvetica Light"/>
              </a:rPr>
            </a:br>
            <a:r>
              <a:rPr kumimoji="0" lang="en-US" sz="5000" b="0" i="0" u="none" strike="noStrike" cap="none" spc="0" normalizeH="0" dirty="0" smtClean="0">
                <a:ln>
                  <a:noFill/>
                </a:ln>
                <a:solidFill>
                  <a:srgbClr val="FFFFFF"/>
                </a:solidFill>
                <a:effectLst/>
                <a:uFillTx/>
                <a:latin typeface="+mn-lt"/>
                <a:ea typeface="+mn-ea"/>
                <a:cs typeface="+mn-cs"/>
                <a:sym typeface="Helvetica Light"/>
              </a:rPr>
              <a:t>spine switches</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708418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44"/>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55"/>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6"/>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5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6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
                                            <p:txEl>
                                              <p:pRg st="0" end="0"/>
                                            </p:txEl>
                                          </p:spTgt>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
                                            <p:txEl>
                                              <p:pRg st="1" end="1"/>
                                            </p:txEl>
                                          </p:spTgt>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
                                            <p:txEl>
                                              <p:pRg st="2" end="2"/>
                                            </p:txEl>
                                          </p:spTgt>
                                        </p:tgtEl>
                                        <p:attrNameLst>
                                          <p:attrName>style.visibility</p:attrName>
                                        </p:attrNameLst>
                                      </p:cBhvr>
                                      <p:to>
                                        <p:strVal val="hidden"/>
                                      </p:to>
                                    </p:set>
                                  </p:childTnLst>
                                </p:cTn>
                              </p:par>
                              <p:par>
                                <p:cTn id="91" presetID="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ppt_x"/>
                                          </p:val>
                                        </p:tav>
                                        <p:tav tm="100000">
                                          <p:val>
                                            <p:strVal val="#ppt_x"/>
                                          </p:val>
                                        </p:tav>
                                      </p:tavLst>
                                    </p:anim>
                                    <p:anim calcmode="lin" valueType="num">
                                      <p:cBhvr additive="base">
                                        <p:cTn id="94" dur="500" fill="hold"/>
                                        <p:tgtEl>
                                          <p:spTgt spid="2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 calcmode="lin" valueType="num">
                                      <p:cBhvr additive="base">
                                        <p:cTn id="105" dur="500" fill="hold"/>
                                        <p:tgtEl>
                                          <p:spTgt spid="6"/>
                                        </p:tgtEl>
                                        <p:attrNameLst>
                                          <p:attrName>ppt_x</p:attrName>
                                        </p:attrNameLst>
                                      </p:cBhvr>
                                      <p:tavLst>
                                        <p:tav tm="0">
                                          <p:val>
                                            <p:strVal val="#ppt_x"/>
                                          </p:val>
                                        </p:tav>
                                        <p:tav tm="100000">
                                          <p:val>
                                            <p:strVal val="#ppt_x"/>
                                          </p:val>
                                        </p:tav>
                                      </p:tavLst>
                                    </p:anim>
                                    <p:anim calcmode="lin" valueType="num">
                                      <p:cBhvr additive="base">
                                        <p:cTn id="106" dur="500" fill="hold"/>
                                        <p:tgtEl>
                                          <p:spTgt spid="6"/>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additive="base">
                                        <p:cTn id="109" dur="500" fill="hold"/>
                                        <p:tgtEl>
                                          <p:spTgt spid="8"/>
                                        </p:tgtEl>
                                        <p:attrNameLst>
                                          <p:attrName>ppt_x</p:attrName>
                                        </p:attrNameLst>
                                      </p:cBhvr>
                                      <p:tavLst>
                                        <p:tav tm="0">
                                          <p:val>
                                            <p:strVal val="#ppt_x"/>
                                          </p:val>
                                        </p:tav>
                                        <p:tav tm="100000">
                                          <p:val>
                                            <p:strVal val="#ppt_x"/>
                                          </p:val>
                                        </p:tav>
                                      </p:tavLst>
                                    </p:anim>
                                    <p:anim calcmode="lin" valueType="num">
                                      <p:cBhvr additive="base">
                                        <p:cTn id="1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 grpId="0" animBg="1"/>
      <p:bldP spid="5" grpId="1" animBg="1"/>
      <p:bldP spid="44" grpId="0" animBg="1"/>
      <p:bldP spid="44" grpId="1" animBg="1"/>
      <p:bldP spid="14" grpId="0"/>
      <p:bldP spid="45" grpId="0" animBg="1"/>
      <p:bldP spid="45"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46" grpId="0" animBg="1"/>
      <p:bldP spid="46" grpId="1" animBg="1"/>
      <p:bldP spid="56" grpId="0" animBg="1"/>
      <p:bldP spid="56" grpId="1" animBg="1"/>
      <p:bldP spid="28" grpId="0" animBg="1"/>
      <p:bldP spid="29" grpId="0" animBg="1"/>
      <p:bldP spid="30" grpId="0" animBg="1"/>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Next Steps to Isolate</a:t>
            </a:r>
            <a:endParaRPr sz="11600" dirty="0">
              <a:solidFill>
                <a:srgbClr val="FFFFFF"/>
              </a:solidFill>
            </a:endParaRPr>
          </a:p>
        </p:txBody>
      </p:sp>
      <p:sp>
        <p:nvSpPr>
          <p:cNvPr id="2" name="Text Placeholder 1"/>
          <p:cNvSpPr>
            <a:spLocks noGrp="1"/>
          </p:cNvSpPr>
          <p:nvPr>
            <p:ph type="body" idx="1"/>
          </p:nvPr>
        </p:nvSpPr>
        <p:spPr>
          <a:xfrm>
            <a:off x="1219200" y="3187700"/>
            <a:ext cx="11004550" cy="9893300"/>
          </a:xfrm>
        </p:spPr>
        <p:txBody>
          <a:bodyPr/>
          <a:lstStyle/>
          <a:p>
            <a:pPr marL="897890" indent="-857250">
              <a:buFont typeface="Wingdings" charset="2"/>
              <a:buChar char="§"/>
            </a:pPr>
            <a:r>
              <a:rPr lang="en-US" sz="6000" dirty="0" smtClean="0"/>
              <a:t>Approximate location</a:t>
            </a:r>
            <a:endParaRPr lang="en-US" sz="5400" dirty="0" smtClean="0"/>
          </a:p>
          <a:p>
            <a:pPr marL="897890" indent="-857250">
              <a:buFont typeface="Wingdings" charset="2"/>
              <a:buChar char="§"/>
            </a:pPr>
            <a:r>
              <a:rPr lang="en-US" sz="6000" dirty="0" smtClean="0"/>
              <a:t>Still lots of devices/links</a:t>
            </a:r>
          </a:p>
          <a:p>
            <a:pPr marL="897890" indent="-857250">
              <a:buFont typeface="Wingdings" charset="2"/>
              <a:buChar char="§"/>
            </a:pPr>
            <a:r>
              <a:rPr lang="en-US" sz="6000" dirty="0" smtClean="0">
                <a:sym typeface="Wingdings"/>
              </a:rPr>
              <a:t>Check device counters</a:t>
            </a:r>
          </a:p>
          <a:p>
            <a:pPr marL="897890" indent="-857250">
              <a:buFont typeface="Wingdings" charset="2"/>
              <a:buChar char="§"/>
            </a:pPr>
            <a:r>
              <a:rPr lang="en-US" sz="6000" dirty="0" smtClean="0">
                <a:sym typeface="Wingdings"/>
              </a:rPr>
              <a:t>if that does not help…</a:t>
            </a:r>
          </a:p>
          <a:p>
            <a:pPr marL="897890" indent="-857250">
              <a:buFont typeface="Wingdings" charset="2"/>
              <a:buChar char="§"/>
            </a:pPr>
            <a:r>
              <a:rPr lang="en-US" sz="6000" dirty="0" smtClean="0">
                <a:sym typeface="Wingdings"/>
              </a:rPr>
              <a:t>Remember </a:t>
            </a:r>
            <a:r>
              <a:rPr lang="en-US" sz="6000" dirty="0" err="1" smtClean="0">
                <a:sym typeface="Wingdings"/>
              </a:rPr>
              <a:t>traceroute</a:t>
            </a:r>
            <a:r>
              <a:rPr lang="en-US" sz="6000" dirty="0" smtClean="0">
                <a:sym typeface="Wingdings"/>
              </a:rPr>
              <a:t>?</a:t>
            </a:r>
          </a:p>
          <a:p>
            <a:pPr marL="897890" indent="-857250">
              <a:buFontTx/>
              <a:buChar char="-"/>
            </a:pPr>
            <a:endParaRPr lang="en-US" sz="6000" dirty="0" smtClean="0">
              <a:sym typeface="Wingdings"/>
            </a:endParaRPr>
          </a:p>
        </p:txBody>
      </p:sp>
      <p:sp>
        <p:nvSpPr>
          <p:cNvPr id="4" name="Oval 3"/>
          <p:cNvSpPr/>
          <p:nvPr/>
        </p:nvSpPr>
        <p:spPr>
          <a:xfrm>
            <a:off x="14070809" y="5932714"/>
            <a:ext cx="1052286" cy="1088571"/>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cxnSp>
        <p:nvCxnSpPr>
          <p:cNvPr id="8" name="Straight Connector 7"/>
          <p:cNvCxnSpPr>
            <a:endCxn id="4" idx="0"/>
          </p:cNvCxnSpPr>
          <p:nvPr/>
        </p:nvCxnSpPr>
        <p:spPr>
          <a:xfrm>
            <a:off x="13011150" y="3415850"/>
            <a:ext cx="1585802"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1" name="Straight Connector 10"/>
          <p:cNvCxnSpPr>
            <a:endCxn id="4" idx="0"/>
          </p:cNvCxnSpPr>
          <p:nvPr/>
        </p:nvCxnSpPr>
        <p:spPr>
          <a:xfrm>
            <a:off x="13836650" y="3415850"/>
            <a:ext cx="760302"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14" name="Straight Connector 13"/>
          <p:cNvCxnSpPr>
            <a:endCxn id="4" idx="0"/>
          </p:cNvCxnSpPr>
          <p:nvPr/>
        </p:nvCxnSpPr>
        <p:spPr>
          <a:xfrm>
            <a:off x="14596952" y="3415850"/>
            <a:ext cx="0"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20" name="Straight Connector 19"/>
          <p:cNvCxnSpPr>
            <a:endCxn id="4" idx="0"/>
          </p:cNvCxnSpPr>
          <p:nvPr/>
        </p:nvCxnSpPr>
        <p:spPr>
          <a:xfrm flipH="1">
            <a:off x="14596952" y="3415850"/>
            <a:ext cx="795448"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26" name="Straight Connector 25"/>
          <p:cNvCxnSpPr>
            <a:endCxn id="4" idx="0"/>
          </p:cNvCxnSpPr>
          <p:nvPr/>
        </p:nvCxnSpPr>
        <p:spPr>
          <a:xfrm flipH="1">
            <a:off x="14596952" y="3415850"/>
            <a:ext cx="1652698"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30" name="Oval 29"/>
          <p:cNvSpPr/>
          <p:nvPr/>
        </p:nvSpPr>
        <p:spPr>
          <a:xfrm>
            <a:off x="17673189" y="5932714"/>
            <a:ext cx="1052286" cy="1088571"/>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cxnSp>
        <p:nvCxnSpPr>
          <p:cNvPr id="31" name="Straight Connector 30"/>
          <p:cNvCxnSpPr>
            <a:endCxn id="30" idx="0"/>
          </p:cNvCxnSpPr>
          <p:nvPr/>
        </p:nvCxnSpPr>
        <p:spPr>
          <a:xfrm>
            <a:off x="16613530" y="3415850"/>
            <a:ext cx="1585802"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2" name="Straight Connector 31"/>
          <p:cNvCxnSpPr>
            <a:endCxn id="30" idx="0"/>
          </p:cNvCxnSpPr>
          <p:nvPr/>
        </p:nvCxnSpPr>
        <p:spPr>
          <a:xfrm>
            <a:off x="17439030" y="3415850"/>
            <a:ext cx="760302"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3" name="Straight Connector 32"/>
          <p:cNvCxnSpPr>
            <a:endCxn id="30" idx="0"/>
          </p:cNvCxnSpPr>
          <p:nvPr/>
        </p:nvCxnSpPr>
        <p:spPr>
          <a:xfrm>
            <a:off x="18199332" y="3415850"/>
            <a:ext cx="0"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4" name="Straight Connector 33"/>
          <p:cNvCxnSpPr>
            <a:endCxn id="30" idx="0"/>
          </p:cNvCxnSpPr>
          <p:nvPr/>
        </p:nvCxnSpPr>
        <p:spPr>
          <a:xfrm flipH="1">
            <a:off x="18199332" y="3415850"/>
            <a:ext cx="795448"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5" name="Straight Connector 34"/>
          <p:cNvCxnSpPr>
            <a:endCxn id="30" idx="0"/>
          </p:cNvCxnSpPr>
          <p:nvPr/>
        </p:nvCxnSpPr>
        <p:spPr>
          <a:xfrm flipH="1">
            <a:off x="18199332" y="3415850"/>
            <a:ext cx="1652698"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36" name="Oval 35"/>
          <p:cNvSpPr/>
          <p:nvPr/>
        </p:nvSpPr>
        <p:spPr>
          <a:xfrm>
            <a:off x="21217955" y="5932714"/>
            <a:ext cx="1052286" cy="1088571"/>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cxnSp>
        <p:nvCxnSpPr>
          <p:cNvPr id="37" name="Straight Connector 36"/>
          <p:cNvCxnSpPr>
            <a:endCxn id="36" idx="0"/>
          </p:cNvCxnSpPr>
          <p:nvPr/>
        </p:nvCxnSpPr>
        <p:spPr>
          <a:xfrm>
            <a:off x="20158296" y="3415850"/>
            <a:ext cx="1585802"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8" name="Straight Connector 37"/>
          <p:cNvCxnSpPr>
            <a:endCxn id="36" idx="0"/>
          </p:cNvCxnSpPr>
          <p:nvPr/>
        </p:nvCxnSpPr>
        <p:spPr>
          <a:xfrm>
            <a:off x="20983796" y="3415850"/>
            <a:ext cx="760302"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9" name="Straight Connector 38"/>
          <p:cNvCxnSpPr>
            <a:endCxn id="36" idx="0"/>
          </p:cNvCxnSpPr>
          <p:nvPr/>
        </p:nvCxnSpPr>
        <p:spPr>
          <a:xfrm>
            <a:off x="21744098" y="3415850"/>
            <a:ext cx="0"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0" name="Straight Connector 39"/>
          <p:cNvCxnSpPr>
            <a:endCxn id="36" idx="0"/>
          </p:cNvCxnSpPr>
          <p:nvPr/>
        </p:nvCxnSpPr>
        <p:spPr>
          <a:xfrm flipH="1">
            <a:off x="21744098" y="3415850"/>
            <a:ext cx="795448"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1" name="Straight Connector 40"/>
          <p:cNvCxnSpPr>
            <a:endCxn id="36" idx="0"/>
          </p:cNvCxnSpPr>
          <p:nvPr/>
        </p:nvCxnSpPr>
        <p:spPr>
          <a:xfrm flipH="1">
            <a:off x="21744098" y="3415850"/>
            <a:ext cx="1652698" cy="2516864"/>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42" name="Oval 41"/>
          <p:cNvSpPr/>
          <p:nvPr/>
        </p:nvSpPr>
        <p:spPr>
          <a:xfrm>
            <a:off x="16090900" y="8434614"/>
            <a:ext cx="1052286" cy="1088571"/>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43" name="Oval 42"/>
          <p:cNvSpPr/>
          <p:nvPr/>
        </p:nvSpPr>
        <p:spPr>
          <a:xfrm>
            <a:off x="19632153" y="8434614"/>
            <a:ext cx="1052286" cy="1088571"/>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cxnSp>
        <p:nvCxnSpPr>
          <p:cNvPr id="44" name="Straight Connector 43"/>
          <p:cNvCxnSpPr>
            <a:stCxn id="4" idx="5"/>
            <a:endCxn id="42" idx="1"/>
          </p:cNvCxnSpPr>
          <p:nvPr/>
        </p:nvCxnSpPr>
        <p:spPr>
          <a:xfrm>
            <a:off x="14968991" y="6861867"/>
            <a:ext cx="1276013" cy="1732165"/>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7" name="Straight Connector 46"/>
          <p:cNvCxnSpPr>
            <a:stCxn id="30" idx="3"/>
            <a:endCxn id="42" idx="7"/>
          </p:cNvCxnSpPr>
          <p:nvPr/>
        </p:nvCxnSpPr>
        <p:spPr>
          <a:xfrm flipH="1">
            <a:off x="16989082" y="6861867"/>
            <a:ext cx="838211" cy="1732165"/>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5" name="Straight Connector 54"/>
          <p:cNvCxnSpPr>
            <a:stCxn id="30" idx="5"/>
            <a:endCxn id="43" idx="1"/>
          </p:cNvCxnSpPr>
          <p:nvPr/>
        </p:nvCxnSpPr>
        <p:spPr>
          <a:xfrm>
            <a:off x="18571371" y="6861867"/>
            <a:ext cx="1214886" cy="1732165"/>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61" name="Straight Connector 60"/>
          <p:cNvCxnSpPr>
            <a:stCxn id="36" idx="3"/>
            <a:endCxn id="43" idx="7"/>
          </p:cNvCxnSpPr>
          <p:nvPr/>
        </p:nvCxnSpPr>
        <p:spPr>
          <a:xfrm flipH="1">
            <a:off x="20530335" y="6861867"/>
            <a:ext cx="841724" cy="1732165"/>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69" name="Rectangle 68"/>
          <p:cNvSpPr/>
          <p:nvPr/>
        </p:nvSpPr>
        <p:spPr>
          <a:xfrm>
            <a:off x="12429884" y="4748843"/>
            <a:ext cx="3047782" cy="1728157"/>
          </a:xfrm>
          <a:prstGeom prst="rect">
            <a:avLst/>
          </a:prstGeom>
          <a:noFill/>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Custer 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70" name="Rectangle 69"/>
          <p:cNvSpPr/>
          <p:nvPr/>
        </p:nvSpPr>
        <p:spPr>
          <a:xfrm>
            <a:off x="16655253" y="4742493"/>
            <a:ext cx="3061497" cy="1728157"/>
          </a:xfrm>
          <a:prstGeom prst="rect">
            <a:avLst/>
          </a:prstGeom>
          <a:noFill/>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Custer 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71" name="Rectangle 70"/>
          <p:cNvSpPr/>
          <p:nvPr/>
        </p:nvSpPr>
        <p:spPr>
          <a:xfrm>
            <a:off x="20726162" y="4748843"/>
            <a:ext cx="3025205" cy="1728157"/>
          </a:xfrm>
          <a:prstGeom prst="rect">
            <a:avLst/>
          </a:prstGeom>
          <a:noFill/>
          <a:ln w="25400" cap="flat">
            <a:solidFill>
              <a:schemeClr val="accent1">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lang="en-US" sz="3600" dirty="0" smtClean="0"/>
              <a:t>Custer 3</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72" name="Explosion 2 71"/>
          <p:cNvSpPr/>
          <p:nvPr/>
        </p:nvSpPr>
        <p:spPr>
          <a:xfrm>
            <a:off x="13702732" y="4010973"/>
            <a:ext cx="2632184" cy="1475740"/>
          </a:xfrm>
          <a:prstGeom prst="irregularSeal2">
            <a:avLst/>
          </a:prstGeom>
          <a:solidFill>
            <a:srgbClr val="FF66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Loss</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5193486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1"/>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ppt_x"/>
                                          </p:val>
                                        </p:tav>
                                        <p:tav tm="100000">
                                          <p:val>
                                            <p:strVal val="#ppt_x"/>
                                          </p:val>
                                        </p:tav>
                                      </p:tavLst>
                                    </p:anim>
                                    <p:anim calcmode="lin" valueType="num">
                                      <p:cBhvr additive="base">
                                        <p:cTn id="76" dur="500" fill="hold"/>
                                        <p:tgtEl>
                                          <p:spTgt spid="3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ppt_x"/>
                                          </p:val>
                                        </p:tav>
                                        <p:tav tm="100000">
                                          <p:val>
                                            <p:strVal val="#ppt_x"/>
                                          </p:val>
                                        </p:tav>
                                      </p:tavLst>
                                    </p:anim>
                                    <p:anim calcmode="lin" valueType="num">
                                      <p:cBhvr additive="base">
                                        <p:cTn id="92" dur="500" fill="hold"/>
                                        <p:tgtEl>
                                          <p:spTgt spid="40"/>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fill="hold"/>
                                        <p:tgtEl>
                                          <p:spTgt spid="42"/>
                                        </p:tgtEl>
                                        <p:attrNameLst>
                                          <p:attrName>ppt_x</p:attrName>
                                        </p:attrNameLst>
                                      </p:cBhvr>
                                      <p:tavLst>
                                        <p:tav tm="0">
                                          <p:val>
                                            <p:strVal val="#ppt_x"/>
                                          </p:val>
                                        </p:tav>
                                        <p:tav tm="100000">
                                          <p:val>
                                            <p:strVal val="#ppt_x"/>
                                          </p:val>
                                        </p:tav>
                                      </p:tavLst>
                                    </p:anim>
                                    <p:anim calcmode="lin" valueType="num">
                                      <p:cBhvr additive="base">
                                        <p:cTn id="100" dur="500" fill="hold"/>
                                        <p:tgtEl>
                                          <p:spTgt spid="4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500" fill="hold"/>
                                        <p:tgtEl>
                                          <p:spTgt spid="43"/>
                                        </p:tgtEl>
                                        <p:attrNameLst>
                                          <p:attrName>ppt_x</p:attrName>
                                        </p:attrNameLst>
                                      </p:cBhvr>
                                      <p:tavLst>
                                        <p:tav tm="0">
                                          <p:val>
                                            <p:strVal val="#ppt_x"/>
                                          </p:val>
                                        </p:tav>
                                        <p:tav tm="100000">
                                          <p:val>
                                            <p:strVal val="#ppt_x"/>
                                          </p:val>
                                        </p:tav>
                                      </p:tavLst>
                                    </p:anim>
                                    <p:anim calcmode="lin" valueType="num">
                                      <p:cBhvr additive="base">
                                        <p:cTn id="104" dur="500" fill="hold"/>
                                        <p:tgtEl>
                                          <p:spTgt spid="4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ppt_x"/>
                                          </p:val>
                                        </p:tav>
                                        <p:tav tm="100000">
                                          <p:val>
                                            <p:strVal val="#ppt_x"/>
                                          </p:val>
                                        </p:tav>
                                      </p:tavLst>
                                    </p:anim>
                                    <p:anim calcmode="lin" valueType="num">
                                      <p:cBhvr additive="base">
                                        <p:cTn id="108" dur="500" fill="hold"/>
                                        <p:tgtEl>
                                          <p:spTgt spid="44"/>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500" fill="hold"/>
                                        <p:tgtEl>
                                          <p:spTgt spid="47"/>
                                        </p:tgtEl>
                                        <p:attrNameLst>
                                          <p:attrName>ppt_x</p:attrName>
                                        </p:attrNameLst>
                                      </p:cBhvr>
                                      <p:tavLst>
                                        <p:tav tm="0">
                                          <p:val>
                                            <p:strVal val="#ppt_x"/>
                                          </p:val>
                                        </p:tav>
                                        <p:tav tm="100000">
                                          <p:val>
                                            <p:strVal val="#ppt_x"/>
                                          </p:val>
                                        </p:tav>
                                      </p:tavLst>
                                    </p:anim>
                                    <p:anim calcmode="lin" valueType="num">
                                      <p:cBhvr additive="base">
                                        <p:cTn id="112" dur="500" fill="hold"/>
                                        <p:tgtEl>
                                          <p:spTgt spid="47"/>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500" fill="hold"/>
                                        <p:tgtEl>
                                          <p:spTgt spid="55"/>
                                        </p:tgtEl>
                                        <p:attrNameLst>
                                          <p:attrName>ppt_x</p:attrName>
                                        </p:attrNameLst>
                                      </p:cBhvr>
                                      <p:tavLst>
                                        <p:tav tm="0">
                                          <p:val>
                                            <p:strVal val="#ppt_x"/>
                                          </p:val>
                                        </p:tav>
                                        <p:tav tm="100000">
                                          <p:val>
                                            <p:strVal val="#ppt_x"/>
                                          </p:val>
                                        </p:tav>
                                      </p:tavLst>
                                    </p:anim>
                                    <p:anim calcmode="lin" valueType="num">
                                      <p:cBhvr additive="base">
                                        <p:cTn id="116" dur="500" fill="hold"/>
                                        <p:tgtEl>
                                          <p:spTgt spid="55"/>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additive="base">
                                        <p:cTn id="119" dur="500" fill="hold"/>
                                        <p:tgtEl>
                                          <p:spTgt spid="61"/>
                                        </p:tgtEl>
                                        <p:attrNameLst>
                                          <p:attrName>ppt_x</p:attrName>
                                        </p:attrNameLst>
                                      </p:cBhvr>
                                      <p:tavLst>
                                        <p:tav tm="0">
                                          <p:val>
                                            <p:strVal val="#ppt_x"/>
                                          </p:val>
                                        </p:tav>
                                        <p:tav tm="100000">
                                          <p:val>
                                            <p:strVal val="#ppt_x"/>
                                          </p:val>
                                        </p:tav>
                                      </p:tavLst>
                                    </p:anim>
                                    <p:anim calcmode="lin" valueType="num">
                                      <p:cBhvr additive="base">
                                        <p:cTn id="120" dur="500" fill="hold"/>
                                        <p:tgtEl>
                                          <p:spTgt spid="61"/>
                                        </p:tgtEl>
                                        <p:attrNameLst>
                                          <p:attrName>ppt_y</p:attrName>
                                        </p:attrNameLst>
                                      </p:cBhvr>
                                      <p:tavLst>
                                        <p:tav tm="0">
                                          <p:val>
                                            <p:strVal val="1+#ppt_h/2"/>
                                          </p:val>
                                        </p:tav>
                                        <p:tav tm="100000">
                                          <p:val>
                                            <p:strVal val="#ppt_y"/>
                                          </p:val>
                                        </p:tav>
                                      </p:tavLst>
                                    </p:anim>
                                  </p:childTnLst>
                                </p:cTn>
                              </p:par>
                              <p:par>
                                <p:cTn id="121" presetID="1" presetClass="exit" presetSubtype="0" fill="hold" grpId="1" nodeType="withEffect">
                                  <p:stCondLst>
                                    <p:cond delay="0"/>
                                  </p:stCondLst>
                                  <p:childTnLst>
                                    <p:set>
                                      <p:cBhvr>
                                        <p:cTn id="122" dur="1" fill="hold">
                                          <p:stCondLst>
                                            <p:cond delay="0"/>
                                          </p:stCondLst>
                                        </p:cTn>
                                        <p:tgtEl>
                                          <p:spTgt spid="7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2">
                                            <p:txEl>
                                              <p:pRg st="3" end="3"/>
                                            </p:txEl>
                                          </p:spTgt>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6" grpId="0" animBg="1"/>
      <p:bldP spid="42" grpId="0" animBg="1"/>
      <p:bldP spid="43" grpId="0" animBg="1"/>
      <p:bldP spid="69" grpId="0" animBg="1"/>
      <p:bldP spid="69" grpId="1" animBg="1"/>
      <p:bldP spid="70" grpId="0" animBg="1"/>
      <p:bldP spid="70" grpId="1" animBg="1"/>
      <p:bldP spid="71" grpId="0" animBg="1"/>
      <p:bldP spid="71" grpId="1" animBg="1"/>
      <p:bldP spid="72" grpId="0" animBg="1"/>
      <p:bldP spid="7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urved Connector 16"/>
          <p:cNvCxnSpPr>
            <a:stCxn id="24" idx="0"/>
            <a:endCxn id="28" idx="2"/>
          </p:cNvCxnSpPr>
          <p:nvPr/>
        </p:nvCxnSpPr>
        <p:spPr>
          <a:xfrm rot="5400000" flipH="1" flipV="1">
            <a:off x="5837779" y="5148179"/>
            <a:ext cx="2079448" cy="2706007"/>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36" name="Curved Connector 35"/>
          <p:cNvCxnSpPr>
            <a:stCxn id="24" idx="4"/>
            <a:endCxn id="27" idx="2"/>
          </p:cNvCxnSpPr>
          <p:nvPr/>
        </p:nvCxnSpPr>
        <p:spPr>
          <a:xfrm rot="16200000" flipH="1">
            <a:off x="5724572" y="8264123"/>
            <a:ext cx="2305862" cy="2706007"/>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37" name="Curved Connector 36"/>
          <p:cNvCxnSpPr>
            <a:stCxn id="28" idx="0"/>
            <a:endCxn id="30" idx="2"/>
          </p:cNvCxnSpPr>
          <p:nvPr/>
        </p:nvCxnSpPr>
        <p:spPr>
          <a:xfrm rot="5400000" flipH="1" flipV="1">
            <a:off x="9370919" y="2654076"/>
            <a:ext cx="1731468" cy="2960007"/>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41" name="Curved Connector 40"/>
          <p:cNvCxnSpPr>
            <a:stCxn id="28" idx="4"/>
            <a:endCxn id="31" idx="2"/>
          </p:cNvCxnSpPr>
          <p:nvPr/>
        </p:nvCxnSpPr>
        <p:spPr>
          <a:xfrm rot="16200000" flipH="1">
            <a:off x="9547449" y="5132303"/>
            <a:ext cx="1499058" cy="3080657"/>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44" name="Curved Connector 43"/>
          <p:cNvCxnSpPr>
            <a:stCxn id="27" idx="0"/>
            <a:endCxn id="33" idx="2"/>
          </p:cNvCxnSpPr>
          <p:nvPr/>
        </p:nvCxnSpPr>
        <p:spPr>
          <a:xfrm rot="5400000" flipH="1" flipV="1">
            <a:off x="9405933" y="7877040"/>
            <a:ext cx="1782091" cy="3080657"/>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48" name="Curved Connector 47"/>
          <p:cNvCxnSpPr>
            <a:stCxn id="27" idx="4"/>
            <a:endCxn id="34" idx="2"/>
          </p:cNvCxnSpPr>
          <p:nvPr/>
        </p:nvCxnSpPr>
        <p:spPr>
          <a:xfrm rot="16200000" flipH="1">
            <a:off x="9461636" y="10526716"/>
            <a:ext cx="1702435" cy="3112407"/>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52" name="Curved Connector 51"/>
          <p:cNvCxnSpPr>
            <a:stCxn id="30" idx="6"/>
            <a:endCxn id="51" idx="0"/>
          </p:cNvCxnSpPr>
          <p:nvPr/>
        </p:nvCxnSpPr>
        <p:spPr>
          <a:xfrm>
            <a:off x="12768943" y="3268345"/>
            <a:ext cx="2902857" cy="1668425"/>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55" name="Curved Connector 54"/>
          <p:cNvCxnSpPr>
            <a:stCxn id="31" idx="6"/>
            <a:endCxn id="51" idx="4"/>
          </p:cNvCxnSpPr>
          <p:nvPr/>
        </p:nvCxnSpPr>
        <p:spPr>
          <a:xfrm flipV="1">
            <a:off x="12889593" y="5860060"/>
            <a:ext cx="2782207" cy="1562101"/>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59" name="Curved Connector 58"/>
          <p:cNvCxnSpPr>
            <a:stCxn id="33" idx="6"/>
            <a:endCxn id="58" idx="0"/>
          </p:cNvCxnSpPr>
          <p:nvPr/>
        </p:nvCxnSpPr>
        <p:spPr>
          <a:xfrm>
            <a:off x="12889593" y="8526322"/>
            <a:ext cx="2877457" cy="1767486"/>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62" name="Curved Connector 61"/>
          <p:cNvCxnSpPr>
            <a:stCxn id="34" idx="6"/>
            <a:endCxn id="58" idx="4"/>
          </p:cNvCxnSpPr>
          <p:nvPr/>
        </p:nvCxnSpPr>
        <p:spPr>
          <a:xfrm flipV="1">
            <a:off x="12921343" y="11217098"/>
            <a:ext cx="2845707" cy="1717040"/>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95" name="Curved Connector 94"/>
          <p:cNvCxnSpPr>
            <a:stCxn id="51" idx="6"/>
            <a:endCxn id="94" idx="0"/>
          </p:cNvCxnSpPr>
          <p:nvPr/>
        </p:nvCxnSpPr>
        <p:spPr>
          <a:xfrm>
            <a:off x="16197943" y="5398415"/>
            <a:ext cx="2928257" cy="2150923"/>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98" name="Curved Connector 97"/>
          <p:cNvCxnSpPr>
            <a:stCxn id="58" idx="6"/>
            <a:endCxn id="94" idx="4"/>
          </p:cNvCxnSpPr>
          <p:nvPr/>
        </p:nvCxnSpPr>
        <p:spPr>
          <a:xfrm flipV="1">
            <a:off x="16293193" y="8472628"/>
            <a:ext cx="2833007" cy="2282825"/>
          </a:xfrm>
          <a:prstGeom prst="curvedConnector2">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40" name="Straight Arrow Connector 39"/>
          <p:cNvCxnSpPr/>
          <p:nvPr/>
        </p:nvCxnSpPr>
        <p:spPr>
          <a:xfrm flipV="1">
            <a:off x="2982052" y="7986867"/>
            <a:ext cx="2034448" cy="16274"/>
          </a:xfrm>
          <a:prstGeom prst="straightConnector1">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105" name="Straight Arrow Connector 104"/>
          <p:cNvCxnSpPr>
            <a:stCxn id="94" idx="6"/>
            <a:endCxn id="25" idx="2"/>
          </p:cNvCxnSpPr>
          <p:nvPr/>
        </p:nvCxnSpPr>
        <p:spPr>
          <a:xfrm flipV="1">
            <a:off x="19646900" y="7978598"/>
            <a:ext cx="1800405" cy="32385"/>
          </a:xfrm>
          <a:prstGeom prst="straightConnector1">
            <a:avLst/>
          </a:prstGeom>
          <a:noFill/>
          <a:ln w="76200" cap="flat">
            <a:solidFill>
              <a:srgbClr val="FF0000"/>
            </a:solidFill>
            <a:prstDash val="solid"/>
            <a:miter lim="400000"/>
            <a:tailEnd type="arrow" w="lg" len="lg"/>
          </a:ln>
          <a:effectLst/>
        </p:spPr>
        <p:style>
          <a:lnRef idx="0">
            <a:scrgbClr r="0" g="0" b="0"/>
          </a:lnRef>
          <a:fillRef idx="0">
            <a:scrgbClr r="0" g="0" b="0"/>
          </a:fillRef>
          <a:effectRef idx="0">
            <a:scrgbClr r="0" g="0" b="0"/>
          </a:effectRef>
          <a:fontRef idx="none"/>
        </p:style>
      </p:cxnSp>
      <p:cxnSp>
        <p:nvCxnSpPr>
          <p:cNvPr id="129" name="Curved Connector 128"/>
          <p:cNvCxnSpPr/>
          <p:nvPr/>
        </p:nvCxnSpPr>
        <p:spPr>
          <a:xfrm flipV="1">
            <a:off x="12838793" y="5873113"/>
            <a:ext cx="2782207" cy="1562101"/>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09" name="Curved Connector 108"/>
          <p:cNvCxnSpPr/>
          <p:nvPr/>
        </p:nvCxnSpPr>
        <p:spPr>
          <a:xfrm rot="5400000" flipH="1" flipV="1">
            <a:off x="5837779" y="5129482"/>
            <a:ext cx="2079448" cy="2706007"/>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10" name="Curved Connector 109"/>
          <p:cNvCxnSpPr/>
          <p:nvPr/>
        </p:nvCxnSpPr>
        <p:spPr>
          <a:xfrm rot="16200000" flipH="1">
            <a:off x="5724572" y="8245426"/>
            <a:ext cx="2305862" cy="2706007"/>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11" name="Curved Connector 110"/>
          <p:cNvCxnSpPr/>
          <p:nvPr/>
        </p:nvCxnSpPr>
        <p:spPr>
          <a:xfrm rot="5400000" flipH="1" flipV="1">
            <a:off x="9370919" y="2635379"/>
            <a:ext cx="1731468" cy="2960007"/>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12" name="Curved Connector 111"/>
          <p:cNvCxnSpPr/>
          <p:nvPr/>
        </p:nvCxnSpPr>
        <p:spPr>
          <a:xfrm rot="16200000" flipH="1">
            <a:off x="9547449" y="5113606"/>
            <a:ext cx="1499058" cy="3080657"/>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13" name="Curved Connector 112"/>
          <p:cNvCxnSpPr/>
          <p:nvPr/>
        </p:nvCxnSpPr>
        <p:spPr>
          <a:xfrm rot="5400000" flipH="1" flipV="1">
            <a:off x="9405933" y="7858343"/>
            <a:ext cx="1782091" cy="3080657"/>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21" name="Curved Connector 120"/>
          <p:cNvCxnSpPr/>
          <p:nvPr/>
        </p:nvCxnSpPr>
        <p:spPr>
          <a:xfrm rot="16200000" flipH="1">
            <a:off x="9461636" y="10508019"/>
            <a:ext cx="1702435" cy="3112407"/>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28" name="Curved Connector 127"/>
          <p:cNvCxnSpPr/>
          <p:nvPr/>
        </p:nvCxnSpPr>
        <p:spPr>
          <a:xfrm>
            <a:off x="12768943" y="3249648"/>
            <a:ext cx="2902857" cy="1668425"/>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30" name="Curved Connector 129"/>
          <p:cNvCxnSpPr/>
          <p:nvPr/>
        </p:nvCxnSpPr>
        <p:spPr>
          <a:xfrm>
            <a:off x="12889593" y="8507625"/>
            <a:ext cx="2877457" cy="1767486"/>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31" name="Curved Connector 130"/>
          <p:cNvCxnSpPr/>
          <p:nvPr/>
        </p:nvCxnSpPr>
        <p:spPr>
          <a:xfrm flipV="1">
            <a:off x="12870543" y="11230151"/>
            <a:ext cx="2845707" cy="1717040"/>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32" name="Curved Connector 131"/>
          <p:cNvCxnSpPr/>
          <p:nvPr/>
        </p:nvCxnSpPr>
        <p:spPr>
          <a:xfrm>
            <a:off x="16197943" y="5379718"/>
            <a:ext cx="2928257" cy="2150923"/>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33" name="Curved Connector 132"/>
          <p:cNvCxnSpPr/>
          <p:nvPr/>
        </p:nvCxnSpPr>
        <p:spPr>
          <a:xfrm flipV="1">
            <a:off x="16293193" y="8453931"/>
            <a:ext cx="2833007" cy="2282825"/>
          </a:xfrm>
          <a:prstGeom prst="curvedConnector2">
            <a:avLst/>
          </a:prstGeom>
          <a:noFill/>
          <a:ln w="50800" cap="flat">
            <a:solidFill>
              <a:schemeClr val="tx1"/>
            </a:solidFill>
            <a:prstDash val="solid"/>
            <a:miter lim="400000"/>
            <a:tailEnd type="none" w="lg" len="lg"/>
          </a:ln>
          <a:effectLst/>
        </p:spPr>
        <p:style>
          <a:lnRef idx="0">
            <a:scrgbClr r="0" g="0" b="0"/>
          </a:lnRef>
          <a:fillRef idx="0">
            <a:scrgbClr r="0" g="0" b="0"/>
          </a:fillRef>
          <a:effectRef idx="0">
            <a:scrgbClr r="0" g="0" b="0"/>
          </a:effectRef>
          <a:fontRef idx="none"/>
        </p:style>
      </p:cxnSp>
      <p:cxnSp>
        <p:nvCxnSpPr>
          <p:cNvPr id="182" name="Straight Connector 181"/>
          <p:cNvCxnSpPr/>
          <p:nvPr/>
        </p:nvCxnSpPr>
        <p:spPr>
          <a:xfrm flipV="1">
            <a:off x="2982052" y="7976248"/>
            <a:ext cx="2034448" cy="13054"/>
          </a:xfrm>
          <a:prstGeom prst="line">
            <a:avLst/>
          </a:prstGeom>
          <a:noFill/>
          <a:ln w="50800" cap="flat">
            <a:solidFill>
              <a:schemeClr val="tx1"/>
            </a:solidFill>
            <a:prstDash val="solid"/>
            <a:miter lim="400000"/>
          </a:ln>
          <a:effectLst/>
        </p:spPr>
        <p:style>
          <a:lnRef idx="0">
            <a:scrgbClr r="0" g="0" b="0"/>
          </a:lnRef>
          <a:fillRef idx="0">
            <a:scrgbClr r="0" g="0" b="0"/>
          </a:fillRef>
          <a:effectRef idx="0">
            <a:scrgbClr r="0" g="0" b="0"/>
          </a:effectRef>
          <a:fontRef idx="none"/>
        </p:style>
      </p:cxnSp>
      <p:cxnSp>
        <p:nvCxnSpPr>
          <p:cNvPr id="185" name="Straight Connector 184"/>
          <p:cNvCxnSpPr/>
          <p:nvPr/>
        </p:nvCxnSpPr>
        <p:spPr>
          <a:xfrm flipH="1">
            <a:off x="19623809" y="7956959"/>
            <a:ext cx="1800405" cy="32385"/>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224" name="Shape 224"/>
          <p:cNvSpPr>
            <a:spLocks noGrp="1"/>
          </p:cNvSpPr>
          <p:nvPr>
            <p:ph type="title"/>
          </p:nvPr>
        </p:nvSpPr>
        <p:spPr>
          <a:xfrm>
            <a:off x="647699" y="-254000"/>
            <a:ext cx="22946755" cy="3441700"/>
          </a:xfrm>
          <a:prstGeom prst="rect">
            <a:avLst/>
          </a:prstGeom>
        </p:spPr>
        <p:txBody>
          <a:bodyPr anchor="ctr">
            <a:normAutofit fontScale="90000"/>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err="1" smtClean="0">
                <a:solidFill>
                  <a:srgbClr val="FFFFFF"/>
                </a:solidFill>
              </a:rPr>
              <a:t>Fbtracert</a:t>
            </a:r>
            <a:r>
              <a:rPr lang="en-US" sz="11600" dirty="0" smtClean="0">
                <a:solidFill>
                  <a:srgbClr val="FFFFFF"/>
                </a:solidFill>
              </a:rPr>
              <a:t>: fast and wide </a:t>
            </a:r>
            <a:r>
              <a:rPr lang="en-US" sz="11600" dirty="0" err="1" smtClean="0">
                <a:solidFill>
                  <a:srgbClr val="FFFFFF"/>
                </a:solidFill>
              </a:rPr>
              <a:t>traceroute</a:t>
            </a:r>
            <a:endParaRPr sz="11600" dirty="0">
              <a:solidFill>
                <a:srgbClr val="FFFFFF"/>
              </a:solidFill>
            </a:endParaRPr>
          </a:p>
        </p:txBody>
      </p:sp>
      <p:sp>
        <p:nvSpPr>
          <p:cNvPr id="24" name="Oval 23"/>
          <p:cNvSpPr/>
          <p:nvPr/>
        </p:nvSpPr>
        <p:spPr>
          <a:xfrm>
            <a:off x="4984750" y="7540906"/>
            <a:ext cx="1079500"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1</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5" name="Oval 24"/>
          <p:cNvSpPr/>
          <p:nvPr/>
        </p:nvSpPr>
        <p:spPr>
          <a:xfrm>
            <a:off x="21447305" y="7516953"/>
            <a:ext cx="2632802"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Target</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7" name="Oval 26"/>
          <p:cNvSpPr/>
          <p:nvPr/>
        </p:nvSpPr>
        <p:spPr>
          <a:xfrm>
            <a:off x="8230507" y="10308413"/>
            <a:ext cx="1052286"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3</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Oval 27"/>
          <p:cNvSpPr/>
          <p:nvPr/>
        </p:nvSpPr>
        <p:spPr>
          <a:xfrm>
            <a:off x="8230507" y="4999813"/>
            <a:ext cx="1052286"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2</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0" name="Oval 29"/>
          <p:cNvSpPr/>
          <p:nvPr/>
        </p:nvSpPr>
        <p:spPr>
          <a:xfrm>
            <a:off x="11716657" y="2806700"/>
            <a:ext cx="1052286"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4</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1" name="Oval 30"/>
          <p:cNvSpPr/>
          <p:nvPr/>
        </p:nvSpPr>
        <p:spPr>
          <a:xfrm>
            <a:off x="11837307" y="6960516"/>
            <a:ext cx="1052286"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5</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3" name="Oval 32"/>
          <p:cNvSpPr/>
          <p:nvPr/>
        </p:nvSpPr>
        <p:spPr>
          <a:xfrm>
            <a:off x="11837307" y="8064677"/>
            <a:ext cx="1052286"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6</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4" name="Oval 33"/>
          <p:cNvSpPr/>
          <p:nvPr/>
        </p:nvSpPr>
        <p:spPr>
          <a:xfrm>
            <a:off x="11869057" y="12472493"/>
            <a:ext cx="1052286"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7</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1" name="Oval 50"/>
          <p:cNvSpPr/>
          <p:nvPr/>
        </p:nvSpPr>
        <p:spPr>
          <a:xfrm>
            <a:off x="15145657" y="4936770"/>
            <a:ext cx="1052286"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8</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8" name="Oval 57"/>
          <p:cNvSpPr/>
          <p:nvPr/>
        </p:nvSpPr>
        <p:spPr>
          <a:xfrm>
            <a:off x="15240907" y="10293808"/>
            <a:ext cx="1052286"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9</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85" name="Oval 84"/>
          <p:cNvSpPr/>
          <p:nvPr/>
        </p:nvSpPr>
        <p:spPr>
          <a:xfrm>
            <a:off x="349250" y="7553960"/>
            <a:ext cx="2632802"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Source</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4" name="Oval 93"/>
          <p:cNvSpPr/>
          <p:nvPr/>
        </p:nvSpPr>
        <p:spPr>
          <a:xfrm>
            <a:off x="18605500" y="7549338"/>
            <a:ext cx="1041400" cy="923290"/>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10</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p:cNvSpPr/>
          <p:nvPr/>
        </p:nvSpPr>
        <p:spPr>
          <a:xfrm>
            <a:off x="2540000" y="4332885"/>
            <a:ext cx="2222500" cy="3057247"/>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sym typeface="Helvetica Light"/>
              </a:rPr>
              <a:t>Src</a:t>
            </a:r>
            <a:r>
              <a:rPr kumimoji="0" lang="en-US" sz="3200" b="0" i="0" u="sng" strike="noStrike" cap="none" spc="0" normalizeH="0" baseline="0" dirty="0" smtClean="0">
                <a:ln>
                  <a:noFill/>
                </a:ln>
                <a:solidFill>
                  <a:srgbClr val="FFFFFF"/>
                </a:solidFill>
                <a:effectLst/>
                <a:uFillTx/>
                <a:sym typeface="Helvetica Light"/>
              </a:rPr>
              <a:t> ports</a:t>
            </a:r>
            <a:r>
              <a:rPr kumimoji="0" lang="en-US" sz="3200" b="0" i="0" u="none" strike="noStrike" cap="none" spc="0" normalizeH="0" baseline="0" dirty="0" smtClean="0">
                <a:ln>
                  <a:noFill/>
                </a:ln>
                <a:solidFill>
                  <a:srgbClr val="FFFFFF"/>
                </a:solidFill>
                <a:effectLst/>
                <a:uFillTx/>
                <a:sym typeface="Helvetica Light"/>
              </a:rPr>
              <a:t/>
            </a:r>
            <a:br>
              <a:rPr kumimoji="0" lang="en-US" sz="3200" b="0" i="0" u="none" strike="noStrike" cap="none" spc="0" normalizeH="0" baseline="0" dirty="0" smtClean="0">
                <a:ln>
                  <a:noFill/>
                </a:ln>
                <a:solidFill>
                  <a:srgbClr val="FFFFFF"/>
                </a:solidFill>
                <a:effectLst/>
                <a:uFillTx/>
                <a:sym typeface="Helvetica Light"/>
              </a:rPr>
            </a:br>
            <a:r>
              <a:rPr kumimoji="0" lang="en-US" sz="3200" b="0" i="0" u="none" strike="noStrike" cap="none" spc="0" normalizeH="0" baseline="0" dirty="0" smtClean="0">
                <a:ln>
                  <a:noFill/>
                </a:ln>
                <a:solidFill>
                  <a:srgbClr val="FFFFFF"/>
                </a:solidFill>
                <a:effectLst/>
                <a:uFillTx/>
                <a:sym typeface="Helvetica Light"/>
              </a:rPr>
              <a:t>37701</a:t>
            </a:r>
          </a:p>
          <a:p>
            <a:pPr marL="0" marR="0" indent="0" algn="ctr" defTabSz="825500" rtl="0" fontAlgn="auto" latinLnBrk="1" hangingPunct="0">
              <a:lnSpc>
                <a:spcPct val="100000"/>
              </a:lnSpc>
              <a:spcBef>
                <a:spcPts val="0"/>
              </a:spcBef>
              <a:spcAft>
                <a:spcPts val="0"/>
              </a:spcAft>
              <a:buClrTx/>
              <a:buSzTx/>
              <a:buFontTx/>
              <a:buNone/>
              <a:tabLst/>
            </a:pPr>
            <a:r>
              <a:rPr lang="en-US" sz="3200" dirty="0" smtClean="0"/>
              <a:t>32702</a:t>
            </a:r>
          </a:p>
          <a:p>
            <a:pPr marL="0" marR="0" indent="0" algn="ctr" defTabSz="8255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FFFFFF"/>
                </a:solidFill>
                <a:effectLst/>
                <a:uFillTx/>
                <a:sym typeface="Helvetica Light"/>
              </a:rPr>
              <a:t>32703</a:t>
            </a:r>
          </a:p>
          <a:p>
            <a:pPr marL="0" marR="0" indent="0" algn="ctr" defTabSz="825500" rtl="0" fontAlgn="auto" latinLnBrk="1" hangingPunct="0">
              <a:lnSpc>
                <a:spcPct val="100000"/>
              </a:lnSpc>
              <a:spcBef>
                <a:spcPts val="0"/>
              </a:spcBef>
              <a:spcAft>
                <a:spcPts val="0"/>
              </a:spcAft>
              <a:buClrTx/>
              <a:buSzTx/>
              <a:buFontTx/>
              <a:buNone/>
              <a:tabLst/>
            </a:pPr>
            <a:r>
              <a:rPr lang="en-US" sz="3200" dirty="0" smtClean="0"/>
              <a:t>32704</a:t>
            </a:r>
          </a:p>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smtClean="0">
                <a:ln>
                  <a:noFill/>
                </a:ln>
                <a:solidFill>
                  <a:srgbClr val="FFFFFF"/>
                </a:solidFill>
                <a:effectLst/>
                <a:uFillTx/>
                <a:sym typeface="Helvetica Light"/>
              </a:rPr>
              <a:t>TTL</a:t>
            </a:r>
            <a:r>
              <a:rPr kumimoji="0" lang="en-US" sz="3200" b="0" i="0" u="none" strike="noStrike" cap="none" spc="0" normalizeH="0" baseline="0" dirty="0" smtClean="0">
                <a:ln>
                  <a:noFill/>
                </a:ln>
                <a:solidFill>
                  <a:srgbClr val="FFFFFF"/>
                </a:solidFill>
                <a:effectLst/>
                <a:uFillTx/>
                <a:sym typeface="Helvetica Light"/>
              </a:rPr>
              <a:t> 1-6</a:t>
            </a:r>
            <a:endParaRPr kumimoji="0" lang="en-US" sz="3200" b="0" i="0" u="none" strike="noStrike" cap="none" spc="0" normalizeH="0" baseline="0" dirty="0">
              <a:ln>
                <a:noFill/>
              </a:ln>
              <a:solidFill>
                <a:srgbClr val="FFFFFF"/>
              </a:solidFill>
              <a:effectLst/>
              <a:uFillTx/>
              <a:sym typeface="Helvetica Light"/>
            </a:endParaRPr>
          </a:p>
        </p:txBody>
      </p:sp>
      <p:sp>
        <p:nvSpPr>
          <p:cNvPr id="114" name="Rectangle 113"/>
          <p:cNvSpPr/>
          <p:nvPr/>
        </p:nvSpPr>
        <p:spPr>
          <a:xfrm>
            <a:off x="5410927" y="3118596"/>
            <a:ext cx="2222500" cy="2072362"/>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1" i="0" u="none" strike="noStrike" cap="none" spc="0" normalizeH="0" baseline="0" dirty="0" smtClean="0">
                <a:ln>
                  <a:noFill/>
                </a:ln>
                <a:solidFill>
                  <a:srgbClr val="FFFFFF"/>
                </a:solidFill>
                <a:effectLst/>
                <a:uFillTx/>
                <a:latin typeface="+mn-lt"/>
                <a:ea typeface="+mn-ea"/>
                <a:cs typeface="+mn-cs"/>
                <a:sym typeface="Helvetica Light"/>
              </a:rPr>
              <a:t>32701</a:t>
            </a:r>
            <a:br>
              <a:rPr kumimoji="0" lang="en-US" sz="3200" b="1"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1" i="0" u="none" strike="noStrike" cap="none" spc="0" normalizeH="0" baseline="0" dirty="0" smtClean="0">
                <a:ln>
                  <a:noFill/>
                </a:ln>
                <a:solidFill>
                  <a:srgbClr val="FFFFFF"/>
                </a:solidFill>
                <a:effectLst/>
                <a:uFillTx/>
                <a:latin typeface="+mn-lt"/>
                <a:ea typeface="+mn-ea"/>
                <a:cs typeface="+mn-cs"/>
                <a:sym typeface="Helvetica Light"/>
              </a:rPr>
              <a:t>32703</a:t>
            </a:r>
            <a:br>
              <a:rPr kumimoji="0" lang="en-US" sz="3200" b="1"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1" i="0" u="sng" strike="noStrike" cap="none" spc="0" normalizeH="0" baseline="0" dirty="0" smtClean="0">
                <a:ln>
                  <a:noFill/>
                </a:ln>
                <a:solidFill>
                  <a:srgbClr val="FFFFFF"/>
                </a:solidFill>
                <a:effectLst/>
                <a:uFillTx/>
                <a:latin typeface="+mn-lt"/>
                <a:ea typeface="+mn-ea"/>
                <a:cs typeface="+mn-cs"/>
                <a:sym typeface="Helvetica Light"/>
              </a:rPr>
              <a:t>TTL</a:t>
            </a:r>
            <a:r>
              <a:rPr kumimoji="0" lang="en-US" sz="3200" b="1" i="0" u="none" strike="noStrike" cap="none" spc="0" normalizeH="0" baseline="0" dirty="0" smtClean="0">
                <a:ln>
                  <a:noFill/>
                </a:ln>
                <a:solidFill>
                  <a:srgbClr val="FFFFFF"/>
                </a:solidFill>
                <a:effectLst/>
                <a:uFillTx/>
                <a:latin typeface="+mn-lt"/>
                <a:ea typeface="+mn-ea"/>
                <a:cs typeface="+mn-cs"/>
                <a:sym typeface="Helvetica Light"/>
              </a:rPr>
              <a:t> 2-6</a:t>
            </a:r>
            <a:endParaRPr kumimoji="0" lang="en-US" sz="3200" b="1" i="0" u="none" strike="noStrike" cap="none" spc="0" normalizeH="0" baseline="0" dirty="0">
              <a:ln>
                <a:noFill/>
              </a:ln>
              <a:solidFill>
                <a:srgbClr val="FFFFFF"/>
              </a:solidFill>
              <a:effectLst/>
              <a:uFillTx/>
              <a:latin typeface="+mn-lt"/>
              <a:ea typeface="+mn-ea"/>
              <a:cs typeface="+mn-cs"/>
              <a:sym typeface="Helvetica Light"/>
            </a:endParaRPr>
          </a:p>
        </p:txBody>
      </p:sp>
      <p:sp>
        <p:nvSpPr>
          <p:cNvPr id="115" name="Rectangle 114"/>
          <p:cNvSpPr/>
          <p:nvPr/>
        </p:nvSpPr>
        <p:spPr>
          <a:xfrm>
            <a:off x="5410927" y="11001314"/>
            <a:ext cx="2222500" cy="2072362"/>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32702</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32704</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TTL</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2-6</a:t>
            </a: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6" name="Rectangle 115"/>
          <p:cNvSpPr/>
          <p:nvPr/>
        </p:nvSpPr>
        <p:spPr>
          <a:xfrm>
            <a:off x="9582876" y="3635257"/>
            <a:ext cx="2222500" cy="157992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32701</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TTL</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3-6</a:t>
            </a: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7" name="Rectangle 116"/>
          <p:cNvSpPr/>
          <p:nvPr/>
        </p:nvSpPr>
        <p:spPr>
          <a:xfrm>
            <a:off x="9582876" y="5384741"/>
            <a:ext cx="2222500" cy="157992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sym typeface="Helvetica Light"/>
              </a:rPr>
              <a:t>Src</a:t>
            </a:r>
            <a:r>
              <a:rPr kumimoji="0" lang="en-US" sz="3200" b="0" i="0" u="sng" strike="noStrike" cap="none" spc="0" normalizeH="0" baseline="0" dirty="0" smtClean="0">
                <a:ln>
                  <a:noFill/>
                </a:ln>
                <a:solidFill>
                  <a:srgbClr val="FFFFFF"/>
                </a:solidFill>
                <a:effectLst/>
                <a:uFillTx/>
                <a:sym typeface="Helvetica Light"/>
              </a:rPr>
              <a:t> ports</a:t>
            </a:r>
            <a:r>
              <a:rPr kumimoji="0" lang="en-US" sz="3200" b="0" i="0" u="none" strike="noStrike" cap="none" spc="0" normalizeH="0" baseline="0" dirty="0" smtClean="0">
                <a:ln>
                  <a:noFill/>
                </a:ln>
                <a:solidFill>
                  <a:srgbClr val="FFFFFF"/>
                </a:solidFill>
                <a:effectLst/>
                <a:uFillTx/>
                <a:sym typeface="Helvetica Light"/>
              </a:rPr>
              <a:t> </a:t>
            </a:r>
            <a:br>
              <a:rPr kumimoji="0" lang="en-US" sz="3200" b="0" i="0" u="none" strike="noStrike" cap="none" spc="0" normalizeH="0" baseline="0" dirty="0" smtClean="0">
                <a:ln>
                  <a:noFill/>
                </a:ln>
                <a:solidFill>
                  <a:srgbClr val="FFFFFF"/>
                </a:solidFill>
                <a:effectLst/>
                <a:uFillTx/>
                <a:sym typeface="Helvetica Light"/>
              </a:rPr>
            </a:br>
            <a:r>
              <a:rPr kumimoji="0" lang="en-US" sz="3200" b="0" i="0" u="none" strike="noStrike" cap="none" spc="0" normalizeH="0" baseline="0" dirty="0" smtClean="0">
                <a:ln>
                  <a:noFill/>
                </a:ln>
                <a:solidFill>
                  <a:srgbClr val="FFFFFF"/>
                </a:solidFill>
                <a:effectLst/>
                <a:uFillTx/>
                <a:sym typeface="Helvetica Light"/>
              </a:rPr>
              <a:t>32703</a:t>
            </a:r>
          </a:p>
          <a:p>
            <a:pPr marL="0" marR="0" indent="0" algn="ctr" defTabSz="825500" rtl="0" fontAlgn="auto" latinLnBrk="1" hangingPunct="0">
              <a:lnSpc>
                <a:spcPct val="100000"/>
              </a:lnSpc>
              <a:spcBef>
                <a:spcPts val="0"/>
              </a:spcBef>
              <a:spcAft>
                <a:spcPts val="0"/>
              </a:spcAft>
              <a:buClrTx/>
              <a:buSzTx/>
              <a:buFontTx/>
              <a:buNone/>
              <a:tabLst/>
            </a:pPr>
            <a:r>
              <a:rPr lang="en-US" sz="3200" u="sng" dirty="0" smtClean="0"/>
              <a:t>TTL</a:t>
            </a:r>
            <a:r>
              <a:rPr lang="en-US" sz="3200" dirty="0" smtClean="0"/>
              <a:t> 3-6</a:t>
            </a:r>
            <a:endParaRPr kumimoji="0" lang="en-US" sz="3200" b="0" i="0" u="none" strike="noStrike" cap="none" spc="0" normalizeH="0" baseline="0" dirty="0">
              <a:ln>
                <a:noFill/>
              </a:ln>
              <a:solidFill>
                <a:srgbClr val="FFFFFF"/>
              </a:solidFill>
              <a:effectLst/>
              <a:uFillTx/>
              <a:sym typeface="Helvetica Light"/>
            </a:endParaRPr>
          </a:p>
        </p:txBody>
      </p:sp>
      <p:sp>
        <p:nvSpPr>
          <p:cNvPr id="118" name="Rectangle 117"/>
          <p:cNvSpPr/>
          <p:nvPr/>
        </p:nvSpPr>
        <p:spPr>
          <a:xfrm>
            <a:off x="12705443" y="3635259"/>
            <a:ext cx="2222500" cy="157992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 </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32701</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TTL</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4-5</a:t>
            </a: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9" name="Rectangle 118"/>
          <p:cNvSpPr/>
          <p:nvPr/>
        </p:nvSpPr>
        <p:spPr>
          <a:xfrm>
            <a:off x="12705443" y="5384743"/>
            <a:ext cx="2222500" cy="157992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32703</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TTL</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4-5</a:t>
            </a: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0" name="Rectangle 119"/>
          <p:cNvSpPr/>
          <p:nvPr/>
        </p:nvSpPr>
        <p:spPr>
          <a:xfrm>
            <a:off x="16710025" y="3280232"/>
            <a:ext cx="2222500" cy="2072362"/>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 </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32701</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32703</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TTL</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5-6</a:t>
            </a: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2" name="Rectangle 121"/>
          <p:cNvSpPr/>
          <p:nvPr/>
        </p:nvSpPr>
        <p:spPr>
          <a:xfrm>
            <a:off x="16710025" y="10831017"/>
            <a:ext cx="2222500" cy="2072362"/>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32702</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32704</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TTL</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5-6</a:t>
            </a: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3" name="Rectangle 122"/>
          <p:cNvSpPr/>
          <p:nvPr/>
        </p:nvSpPr>
        <p:spPr>
          <a:xfrm>
            <a:off x="9671776" y="9050757"/>
            <a:ext cx="2222500" cy="157992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32702</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TTL</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3-6</a:t>
            </a: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4" name="Rectangle 123"/>
          <p:cNvSpPr/>
          <p:nvPr/>
        </p:nvSpPr>
        <p:spPr>
          <a:xfrm>
            <a:off x="9671776" y="10823332"/>
            <a:ext cx="2222500" cy="157992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32704</a:t>
            </a:r>
          </a:p>
          <a:p>
            <a:pPr marL="0" marR="0" indent="0" algn="ctr" defTabSz="825500" rtl="0" fontAlgn="auto" latinLnBrk="1" hangingPunct="0">
              <a:lnSpc>
                <a:spcPct val="100000"/>
              </a:lnSpc>
              <a:spcBef>
                <a:spcPts val="0"/>
              </a:spcBef>
              <a:spcAft>
                <a:spcPts val="0"/>
              </a:spcAft>
              <a:buClrTx/>
              <a:buSzTx/>
              <a:buFontTx/>
              <a:buNone/>
              <a:tabLst/>
            </a:pPr>
            <a:r>
              <a:rPr lang="en-US" sz="3200" u="sng" dirty="0" smtClean="0"/>
              <a:t>TTL</a:t>
            </a:r>
            <a:r>
              <a:rPr lang="en-US" sz="3200" dirty="0" smtClean="0"/>
              <a:t> 3-6</a:t>
            </a: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5" name="Rectangle 124"/>
          <p:cNvSpPr/>
          <p:nvPr/>
        </p:nvSpPr>
        <p:spPr>
          <a:xfrm>
            <a:off x="12826093" y="9050757"/>
            <a:ext cx="2222500" cy="157992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32702</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TTL</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4-5</a:t>
            </a: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6" name="Rectangle 125"/>
          <p:cNvSpPr/>
          <p:nvPr/>
        </p:nvSpPr>
        <p:spPr>
          <a:xfrm>
            <a:off x="12826093" y="10800241"/>
            <a:ext cx="2222500" cy="1579920"/>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latin typeface="+mn-lt"/>
                <a:ea typeface="+mn-ea"/>
                <a:cs typeface="+mn-cs"/>
                <a:sym typeface="Helvetica Light"/>
              </a:rPr>
              <a:t>Src</a:t>
            </a: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 ports</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32704</a:t>
            </a:r>
            <a:br>
              <a:rPr kumimoji="0" lang="en-US" sz="3200" b="0" i="0" u="none" strike="noStrike" cap="none" spc="0" normalizeH="0" baseline="0" dirty="0" smtClean="0">
                <a:ln>
                  <a:noFill/>
                </a:ln>
                <a:solidFill>
                  <a:srgbClr val="FFFFFF"/>
                </a:solidFill>
                <a:effectLst/>
                <a:uFillTx/>
                <a:latin typeface="+mn-lt"/>
                <a:ea typeface="+mn-ea"/>
                <a:cs typeface="+mn-cs"/>
                <a:sym typeface="Helvetica Light"/>
              </a:rPr>
            </a:br>
            <a:r>
              <a:rPr kumimoji="0" lang="en-US" sz="3200" b="0" i="0" u="sng" strike="noStrike" cap="none" spc="0" normalizeH="0" baseline="0" dirty="0" smtClean="0">
                <a:ln>
                  <a:noFill/>
                </a:ln>
                <a:solidFill>
                  <a:srgbClr val="FFFFFF"/>
                </a:solidFill>
                <a:effectLst/>
                <a:uFillTx/>
                <a:latin typeface="+mn-lt"/>
                <a:ea typeface="+mn-ea"/>
                <a:cs typeface="+mn-cs"/>
                <a:sym typeface="Helvetica Light"/>
              </a:rPr>
              <a:t>TTL</a:t>
            </a:r>
            <a:r>
              <a:rPr kumimoji="0" lang="en-US" sz="3200" b="0" i="0" u="none" strike="noStrike" cap="none" spc="0" normalizeH="0" baseline="0" dirty="0" smtClean="0">
                <a:ln>
                  <a:noFill/>
                </a:ln>
                <a:solidFill>
                  <a:srgbClr val="FFFFFF"/>
                </a:solidFill>
                <a:effectLst/>
                <a:uFillTx/>
                <a:latin typeface="+mn-lt"/>
                <a:ea typeface="+mn-ea"/>
                <a:cs typeface="+mn-cs"/>
                <a:sym typeface="Helvetica Light"/>
              </a:rPr>
              <a:t> 4-5</a:t>
            </a: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7" name="Rectangle 126"/>
          <p:cNvSpPr/>
          <p:nvPr/>
        </p:nvSpPr>
        <p:spPr>
          <a:xfrm>
            <a:off x="19526789" y="4331436"/>
            <a:ext cx="2222500" cy="3057247"/>
          </a:xfrm>
          <a:prstGeom prst="rect">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sng" strike="noStrike" cap="none" spc="0" normalizeH="0" baseline="0" dirty="0" err="1" smtClean="0">
                <a:ln>
                  <a:noFill/>
                </a:ln>
                <a:solidFill>
                  <a:srgbClr val="FFFFFF"/>
                </a:solidFill>
                <a:effectLst/>
                <a:uFillTx/>
                <a:sym typeface="Helvetica Light"/>
              </a:rPr>
              <a:t>Src</a:t>
            </a:r>
            <a:r>
              <a:rPr kumimoji="0" lang="en-US" sz="3200" b="0" i="0" u="sng" strike="noStrike" cap="none" spc="0" normalizeH="0" baseline="0" dirty="0" smtClean="0">
                <a:ln>
                  <a:noFill/>
                </a:ln>
                <a:solidFill>
                  <a:srgbClr val="FFFFFF"/>
                </a:solidFill>
                <a:effectLst/>
                <a:uFillTx/>
                <a:sym typeface="Helvetica Light"/>
              </a:rPr>
              <a:t> Ports</a:t>
            </a:r>
            <a:r>
              <a:rPr kumimoji="0" lang="en-US" sz="3200" b="0" i="0" u="none" strike="noStrike" cap="none" spc="0" normalizeH="0" baseline="0" dirty="0" smtClean="0">
                <a:ln>
                  <a:noFill/>
                </a:ln>
                <a:solidFill>
                  <a:srgbClr val="FFFFFF"/>
                </a:solidFill>
                <a:effectLst/>
                <a:uFillTx/>
                <a:sym typeface="Helvetica Light"/>
              </a:rPr>
              <a:t/>
            </a:r>
            <a:br>
              <a:rPr kumimoji="0" lang="en-US" sz="3200" b="0" i="0" u="none" strike="noStrike" cap="none" spc="0" normalizeH="0" baseline="0" dirty="0" smtClean="0">
                <a:ln>
                  <a:noFill/>
                </a:ln>
                <a:solidFill>
                  <a:srgbClr val="FFFFFF"/>
                </a:solidFill>
                <a:effectLst/>
                <a:uFillTx/>
                <a:sym typeface="Helvetica Light"/>
              </a:rPr>
            </a:br>
            <a:r>
              <a:rPr kumimoji="0" lang="en-US" sz="3200" b="0" i="0" u="none" strike="noStrike" cap="none" spc="0" normalizeH="0" baseline="0" dirty="0" smtClean="0">
                <a:ln>
                  <a:noFill/>
                </a:ln>
                <a:solidFill>
                  <a:srgbClr val="FFFFFF"/>
                </a:solidFill>
                <a:effectLst/>
                <a:uFillTx/>
                <a:sym typeface="Helvetica Light"/>
              </a:rPr>
              <a:t>37701</a:t>
            </a:r>
          </a:p>
          <a:p>
            <a:pPr marL="0" marR="0" indent="0" algn="ctr" defTabSz="825500" rtl="0" fontAlgn="auto" latinLnBrk="1" hangingPunct="0">
              <a:lnSpc>
                <a:spcPct val="100000"/>
              </a:lnSpc>
              <a:spcBef>
                <a:spcPts val="0"/>
              </a:spcBef>
              <a:spcAft>
                <a:spcPts val="0"/>
              </a:spcAft>
              <a:buClrTx/>
              <a:buSzTx/>
              <a:buFontTx/>
              <a:buNone/>
              <a:tabLst/>
            </a:pPr>
            <a:r>
              <a:rPr lang="en-US" sz="3200" dirty="0" smtClean="0"/>
              <a:t>32702</a:t>
            </a:r>
          </a:p>
          <a:p>
            <a:pPr marL="0" marR="0" indent="0" algn="ctr" defTabSz="8255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FFFFFF"/>
                </a:solidFill>
                <a:effectLst/>
                <a:uFillTx/>
                <a:sym typeface="Helvetica Light"/>
              </a:rPr>
              <a:t>32703</a:t>
            </a:r>
          </a:p>
          <a:p>
            <a:pPr marL="0" marR="0" indent="0" algn="ctr" defTabSz="825500" rtl="0" fontAlgn="auto" latinLnBrk="1" hangingPunct="0">
              <a:lnSpc>
                <a:spcPct val="100000"/>
              </a:lnSpc>
              <a:spcBef>
                <a:spcPts val="0"/>
              </a:spcBef>
              <a:spcAft>
                <a:spcPts val="0"/>
              </a:spcAft>
              <a:buClrTx/>
              <a:buSzTx/>
              <a:buFontTx/>
              <a:buNone/>
              <a:tabLst/>
            </a:pPr>
            <a:r>
              <a:rPr lang="en-US" sz="3200" dirty="0" smtClean="0"/>
              <a:t>32704</a:t>
            </a:r>
            <a:br>
              <a:rPr lang="en-US" sz="3200" dirty="0" smtClean="0"/>
            </a:br>
            <a:r>
              <a:rPr lang="en-US" sz="3200" u="sng" dirty="0" smtClean="0"/>
              <a:t>TTL</a:t>
            </a:r>
            <a:r>
              <a:rPr lang="en-US" sz="3200" dirty="0" smtClean="0"/>
              <a:t> 6</a:t>
            </a:r>
            <a:endParaRPr kumimoji="0" lang="en-US" sz="3200" b="0" i="0" u="none" strike="noStrike" cap="none" spc="0" normalizeH="0" baseline="0" dirty="0">
              <a:ln>
                <a:noFill/>
              </a:ln>
              <a:solidFill>
                <a:srgbClr val="FFFFFF"/>
              </a:solidFill>
              <a:effectLst/>
              <a:uFillTx/>
              <a:sym typeface="Helvetica Light"/>
            </a:endParaRPr>
          </a:p>
        </p:txBody>
      </p:sp>
      <p:sp>
        <p:nvSpPr>
          <p:cNvPr id="57" name="Explosion 2 56"/>
          <p:cNvSpPr/>
          <p:nvPr/>
        </p:nvSpPr>
        <p:spPr>
          <a:xfrm>
            <a:off x="17014716" y="5379718"/>
            <a:ext cx="2632184" cy="1475740"/>
          </a:xfrm>
          <a:prstGeom prst="irregularSeal2">
            <a:avLst/>
          </a:prstGeom>
          <a:solidFill>
            <a:srgbClr val="FF66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Loss</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7697037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8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1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1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1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12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2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30"/>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3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5"/>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133"/>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3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5"/>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14" grpId="0" animBg="1"/>
      <p:bldP spid="115" grpId="0" animBg="1"/>
      <p:bldP spid="116" grpId="0" animBg="1"/>
      <p:bldP spid="117" grpId="0" animBg="1"/>
      <p:bldP spid="118" grpId="0" animBg="1"/>
      <p:bldP spid="119" grpId="0" animBg="1"/>
      <p:bldP spid="120" grpId="0" animBg="1"/>
      <p:bldP spid="122" grpId="0" animBg="1"/>
      <p:bldP spid="123" grpId="0" animBg="1"/>
      <p:bldP spid="124" grpId="0" animBg="1"/>
      <p:bldP spid="125" grpId="0" animBg="1"/>
      <p:bldP spid="126" grpId="0" animBg="1"/>
      <p:bldP spid="1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699" y="-254000"/>
            <a:ext cx="22946755"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err="1" smtClean="0">
                <a:solidFill>
                  <a:srgbClr val="FFFFFF"/>
                </a:solidFill>
              </a:rPr>
              <a:t>Fbtracert</a:t>
            </a:r>
            <a:r>
              <a:rPr lang="en-US" sz="11600" dirty="0" smtClean="0">
                <a:solidFill>
                  <a:srgbClr val="FFFFFF"/>
                </a:solidFill>
              </a:rPr>
              <a:t> Limitations</a:t>
            </a:r>
            <a:endParaRPr sz="11600" dirty="0">
              <a:solidFill>
                <a:srgbClr val="FFFFFF"/>
              </a:solidFill>
            </a:endParaRPr>
          </a:p>
        </p:txBody>
      </p:sp>
      <p:sp>
        <p:nvSpPr>
          <p:cNvPr id="2" name="Text Placeholder 1"/>
          <p:cNvSpPr>
            <a:spLocks noGrp="1"/>
          </p:cNvSpPr>
          <p:nvPr>
            <p:ph type="body" idx="1"/>
          </p:nvPr>
        </p:nvSpPr>
        <p:spPr>
          <a:xfrm>
            <a:off x="1219200" y="3187700"/>
            <a:ext cx="14465300" cy="7848600"/>
          </a:xfrm>
        </p:spPr>
        <p:txBody>
          <a:bodyPr/>
          <a:lstStyle/>
          <a:p>
            <a:pPr marL="897890" indent="-857250">
              <a:buFont typeface="Wingdings" charset="2"/>
              <a:buChar char="§"/>
            </a:pPr>
            <a:r>
              <a:rPr lang="en-US" sz="4800" dirty="0" err="1"/>
              <a:t>CoPP</a:t>
            </a:r>
            <a:r>
              <a:rPr lang="en-US" sz="4800" dirty="0"/>
              <a:t> drops ICMP </a:t>
            </a:r>
            <a:r>
              <a:rPr lang="en-US" sz="4800" dirty="0" smtClean="0"/>
              <a:t>responses</a:t>
            </a:r>
          </a:p>
          <a:p>
            <a:pPr marL="897890" indent="-857250">
              <a:buFont typeface="Wingdings" charset="2"/>
              <a:buChar char="§"/>
            </a:pPr>
            <a:endParaRPr lang="en-US" sz="4800" dirty="0"/>
          </a:p>
          <a:p>
            <a:pPr marL="897890" indent="-857250">
              <a:buFont typeface="Wingdings" charset="2"/>
              <a:buChar char="§"/>
            </a:pPr>
            <a:r>
              <a:rPr lang="en-US" sz="4800" dirty="0" smtClean="0"/>
              <a:t>Paths may flap (MPLS LSP)</a:t>
            </a:r>
          </a:p>
          <a:p>
            <a:pPr marL="897890" indent="-857250">
              <a:buFont typeface="Wingdings" charset="2"/>
              <a:buChar char="§"/>
            </a:pPr>
            <a:endParaRPr lang="en-US" sz="4800" dirty="0" smtClean="0"/>
          </a:p>
          <a:p>
            <a:pPr marL="897890" indent="-857250">
              <a:buFont typeface="Wingdings" charset="2"/>
              <a:buChar char="§"/>
            </a:pPr>
            <a:r>
              <a:rPr lang="en-US" sz="4800" dirty="0" smtClean="0"/>
              <a:t>ICMP gets tunneled with MPLS TE</a:t>
            </a:r>
          </a:p>
          <a:p>
            <a:pPr marL="897890" indent="-857250">
              <a:buFont typeface="Wingdings" charset="2"/>
              <a:buChar char="§"/>
            </a:pPr>
            <a:endParaRPr lang="en-US" sz="4800" dirty="0" smtClean="0"/>
          </a:p>
          <a:p>
            <a:pPr marL="897890" indent="-857250">
              <a:buFont typeface="Wingdings" charset="2"/>
              <a:buChar char="§"/>
            </a:pPr>
            <a:r>
              <a:rPr lang="en-US" sz="4800" dirty="0" smtClean="0"/>
              <a:t>ICMP responses from wrong interfaces</a:t>
            </a:r>
          </a:p>
          <a:p>
            <a:pPr marL="897890" indent="-857250">
              <a:buFontTx/>
              <a:buChar char="-"/>
            </a:pPr>
            <a:endParaRPr lang="en-US" sz="6000" dirty="0" smtClean="0"/>
          </a:p>
          <a:p>
            <a:pPr marL="897890" indent="-857250">
              <a:buFontTx/>
              <a:buChar char="-"/>
            </a:pPr>
            <a:endParaRPr lang="en-US" sz="6000" dirty="0" smtClean="0"/>
          </a:p>
          <a:p>
            <a:pPr marL="897890" indent="-857250">
              <a:buFontTx/>
              <a:buChar char="-"/>
            </a:pPr>
            <a:endParaRPr lang="en-US" sz="3600" dirty="0" smtClean="0">
              <a:solidFill>
                <a:srgbClr val="FF0000"/>
              </a:solidFill>
            </a:endParaRPr>
          </a:p>
        </p:txBody>
      </p:sp>
      <p:sp>
        <p:nvSpPr>
          <p:cNvPr id="4" name="TextBox 3"/>
          <p:cNvSpPr txBox="1"/>
          <p:nvPr/>
        </p:nvSpPr>
        <p:spPr>
          <a:xfrm>
            <a:off x="366154" y="11813952"/>
            <a:ext cx="23228300" cy="1579920"/>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4800" dirty="0" smtClean="0">
                <a:solidFill>
                  <a:schemeClr val="tx1"/>
                </a:solidFill>
              </a:rPr>
              <a:t>Open sourced (</a:t>
            </a:r>
            <a:r>
              <a:rPr lang="en-US" sz="4800" dirty="0" err="1" smtClean="0">
                <a:solidFill>
                  <a:schemeClr val="tx1"/>
                </a:solidFill>
              </a:rPr>
              <a:t>Golang</a:t>
            </a:r>
            <a:r>
              <a:rPr lang="en-US" sz="4800" dirty="0" smtClean="0">
                <a:solidFill>
                  <a:schemeClr val="tx1"/>
                </a:solidFill>
              </a:rPr>
              <a:t>), </a:t>
            </a:r>
            <a:r>
              <a:rPr lang="en-US" sz="4800" dirty="0">
                <a:solidFill>
                  <a:schemeClr val="tx1"/>
                </a:solidFill>
              </a:rPr>
              <a:t/>
            </a:r>
            <a:br>
              <a:rPr lang="en-US" sz="4800" dirty="0">
                <a:solidFill>
                  <a:schemeClr val="tx1"/>
                </a:solidFill>
              </a:rPr>
            </a:br>
            <a:r>
              <a:rPr lang="en-US" sz="4800" dirty="0">
                <a:solidFill>
                  <a:schemeClr val="tx1"/>
                </a:solidFill>
              </a:rPr>
              <a:t>https://</a:t>
            </a:r>
            <a:r>
              <a:rPr lang="en-US" sz="4800" dirty="0" err="1">
                <a:solidFill>
                  <a:schemeClr val="tx1"/>
                </a:solidFill>
              </a:rPr>
              <a:t>github.com</a:t>
            </a:r>
            <a:r>
              <a:rPr lang="en-US" sz="4800" dirty="0">
                <a:solidFill>
                  <a:schemeClr val="tx1"/>
                </a:solidFill>
              </a:rPr>
              <a:t>/</a:t>
            </a:r>
            <a:r>
              <a:rPr lang="en-US" sz="4800" dirty="0" err="1">
                <a:solidFill>
                  <a:schemeClr val="tx1"/>
                </a:solidFill>
              </a:rPr>
              <a:t>facebook</a:t>
            </a:r>
            <a:r>
              <a:rPr lang="en-US" sz="4800" dirty="0">
                <a:solidFill>
                  <a:schemeClr val="tx1"/>
                </a:solidFill>
              </a:rPr>
              <a:t>/</a:t>
            </a:r>
            <a:r>
              <a:rPr lang="en-US" sz="4800" dirty="0" err="1">
                <a:solidFill>
                  <a:schemeClr val="tx1"/>
                </a:solidFill>
              </a:rPr>
              <a:t>fbtracert</a:t>
            </a:r>
            <a:endParaRPr kumimoji="0" lang="en-US" sz="4800" b="0" i="0" u="none" strike="noStrike" cap="none" spc="0" normalizeH="0" baseline="0" dirty="0">
              <a:ln>
                <a:noFill/>
              </a:ln>
              <a:solidFill>
                <a:schemeClr val="tx1"/>
              </a:solidFill>
              <a:effectLst/>
              <a:uFillTx/>
              <a:sym typeface="Helvetica Light"/>
            </a:endParaRPr>
          </a:p>
        </p:txBody>
      </p:sp>
    </p:spTree>
    <p:extLst>
      <p:ext uri="{BB962C8B-B14F-4D97-AF65-F5344CB8AC3E}">
        <p14:creationId xmlns:p14="http://schemas.microsoft.com/office/powerpoint/2010/main" val="4187374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droppedImage.pdf"/>
          <p:cNvPicPr/>
          <p:nvPr/>
        </p:nvPicPr>
        <p:blipFill>
          <a:blip r:embed="rId3">
            <a:extLst/>
          </a:blip>
          <a:stretch>
            <a:fillRect/>
          </a:stretch>
        </p:blipFill>
        <p:spPr>
          <a:xfrm>
            <a:off x="18130322" y="10696994"/>
            <a:ext cx="2343734" cy="482204"/>
          </a:xfrm>
          <a:prstGeom prst="rect">
            <a:avLst/>
          </a:prstGeom>
          <a:ln w="12700">
            <a:miter lim="400000"/>
          </a:ln>
        </p:spPr>
      </p:pic>
      <p:pic>
        <p:nvPicPr>
          <p:cNvPr id="180" name="droppedImage.pdf"/>
          <p:cNvPicPr/>
          <p:nvPr/>
        </p:nvPicPr>
        <p:blipFill>
          <a:blip r:embed="rId4">
            <a:alphaModFix amt="34000"/>
            <a:extLst/>
          </a:blip>
          <a:stretch>
            <a:fillRect/>
          </a:stretch>
        </p:blipFill>
        <p:spPr>
          <a:xfrm>
            <a:off x="14084300" y="3314180"/>
            <a:ext cx="20942302" cy="21184209"/>
          </a:xfrm>
          <a:prstGeom prst="rect">
            <a:avLst/>
          </a:prstGeom>
          <a:ln w="25400">
            <a:round/>
          </a:ln>
        </p:spPr>
      </p:pic>
      <p:sp>
        <p:nvSpPr>
          <p:cNvPr id="181" name="Shape 181"/>
          <p:cNvSpPr/>
          <p:nvPr/>
        </p:nvSpPr>
        <p:spPr>
          <a:xfrm>
            <a:off x="1219200" y="10706353"/>
            <a:ext cx="21958300" cy="76174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marL="40640" marR="40640" algn="l" defTabSz="927100">
              <a:lnSpc>
                <a:spcPct val="90000"/>
              </a:lnSpc>
              <a:defRPr sz="5400">
                <a:uFill>
                  <a:solidFill>
                    <a:srgbClr val="FFFFFF"/>
                  </a:solidFill>
                </a:uFill>
                <a:latin typeface="Vista Sans OT Reg"/>
                <a:ea typeface="Vista Sans OT Reg"/>
                <a:cs typeface="Vista Sans OT Reg"/>
                <a:sym typeface="Vista Sans OT Reg"/>
              </a:defRPr>
            </a:lvl1pPr>
          </a:lstStyle>
          <a:p>
            <a:pPr lvl="0">
              <a:defRPr sz="1800">
                <a:solidFill>
                  <a:srgbClr val="000000"/>
                </a:solidFill>
                <a:uFillTx/>
              </a:defRPr>
            </a:pPr>
            <a:endParaRPr sz="5400" dirty="0">
              <a:solidFill>
                <a:srgbClr val="FFFFFF"/>
              </a:solidFill>
              <a:uFill>
                <a:solidFill>
                  <a:srgbClr val="FFFFFF"/>
                </a:solidFill>
              </a:uFill>
            </a:endParaRPr>
          </a:p>
        </p:txBody>
      </p:sp>
      <p:sp>
        <p:nvSpPr>
          <p:cNvPr id="183" name="Shape 183"/>
          <p:cNvSpPr/>
          <p:nvPr/>
        </p:nvSpPr>
        <p:spPr>
          <a:xfrm>
            <a:off x="1473200" y="1752600"/>
            <a:ext cx="21437600" cy="8818960"/>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lstStyle/>
          <a:p>
            <a:pPr lvl="0" algn="l" defTabSz="1549400">
              <a:lnSpc>
                <a:spcPct val="90000"/>
              </a:lnSpc>
              <a:defRPr sz="1800">
                <a:solidFill>
                  <a:srgbClr val="000000"/>
                </a:solidFill>
              </a:defRPr>
            </a:pPr>
            <a:r>
              <a:rPr lang="en-US" sz="10000" dirty="0" smtClean="0">
                <a:solidFill>
                  <a:srgbClr val="FFFFFF"/>
                </a:solidFill>
                <a:uFill>
                  <a:solidFill>
                    <a:srgbClr val="FFFFFF"/>
                  </a:solidFill>
                </a:uFill>
                <a:latin typeface="Vista Sans OT Medium"/>
                <a:ea typeface="Vista Sans OT Medium"/>
                <a:cs typeface="Vista Sans OT Medium"/>
                <a:sym typeface="Vista Sans OT Medium"/>
              </a:rPr>
              <a:t>Evolving Fault Detection &amp; Isolation</a:t>
            </a:r>
          </a:p>
          <a:p>
            <a:pPr algn="l" defTabSz="1549400">
              <a:lnSpc>
                <a:spcPct val="90000"/>
              </a:lnSpc>
              <a:defRPr sz="1800">
                <a:solidFill>
                  <a:srgbClr val="000000"/>
                </a:solidFill>
              </a:defRPr>
            </a:pPr>
            <a:r>
              <a:rPr lang="en-US" sz="8000" dirty="0" smtClean="0">
                <a:solidFill>
                  <a:srgbClr val="A6AAA8"/>
                </a:solidFill>
                <a:uFill>
                  <a:solidFill>
                    <a:srgbClr val="FFFFFF"/>
                  </a:solidFill>
                </a:uFill>
                <a:latin typeface="Vista Sans OT Medium"/>
                <a:ea typeface="Vista Sans OT Medium"/>
                <a:cs typeface="Vista Sans OT Medium"/>
                <a:sym typeface="Vista Sans OT Medium"/>
              </a:rPr>
              <a:t>Near and far future</a:t>
            </a:r>
            <a:endParaRPr lang="en-US" sz="8000" dirty="0">
              <a:solidFill>
                <a:srgbClr val="A6AAA8"/>
              </a:solidFill>
              <a:uFill>
                <a:solidFill>
                  <a:srgbClr val="FFFFFF"/>
                </a:solidFill>
              </a:uFill>
              <a:latin typeface="Vista Sans OT Medium"/>
              <a:ea typeface="Vista Sans OT Medium"/>
              <a:cs typeface="Vista Sans OT Medium"/>
              <a:sym typeface="Vista Sans OT Medium"/>
            </a:endParaRPr>
          </a:p>
          <a:p>
            <a:pPr lvl="0" algn="l" defTabSz="1549400">
              <a:lnSpc>
                <a:spcPct val="90000"/>
              </a:lnSpc>
              <a:defRPr sz="1800">
                <a:solidFill>
                  <a:srgbClr val="000000"/>
                </a:solidFill>
              </a:defRPr>
            </a:pPr>
            <a:endParaRPr sz="8000" dirty="0">
              <a:solidFill>
                <a:srgbClr val="A6AAA8"/>
              </a:solidFill>
              <a:uFill>
                <a:solidFill>
                  <a:srgbClr val="FFFFFF"/>
                </a:solidFill>
              </a:uFill>
              <a:latin typeface="Vista Sans OT Medium"/>
              <a:ea typeface="Vista Sans OT Medium"/>
              <a:cs typeface="Vista Sans OT Medium"/>
              <a:sym typeface="Vista Sans OT Medium"/>
            </a:endParaRPr>
          </a:p>
        </p:txBody>
      </p:sp>
    </p:spTree>
    <p:extLst>
      <p:ext uri="{BB962C8B-B14F-4D97-AF65-F5344CB8AC3E}">
        <p14:creationId xmlns:p14="http://schemas.microsoft.com/office/powerpoint/2010/main" val="3288801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0000" dirty="0" smtClean="0">
                <a:latin typeface="Vista Sans OT Medium"/>
                <a:cs typeface="Vista Sans OT Medium"/>
              </a:rPr>
              <a:t>Big Fat Fabrics</a:t>
            </a:r>
            <a:endParaRPr lang="en-US" sz="10000" dirty="0">
              <a:latin typeface="Vista Sans OT Medium"/>
              <a:cs typeface="Vista Sans OT Medium"/>
            </a:endParaRPr>
          </a:p>
        </p:txBody>
      </p:sp>
      <p:sp>
        <p:nvSpPr>
          <p:cNvPr id="5" name="Text Placeholder 4"/>
          <p:cNvSpPr>
            <a:spLocks noGrp="1"/>
          </p:cNvSpPr>
          <p:nvPr>
            <p:ph type="body" idx="1"/>
          </p:nvPr>
        </p:nvSpPr>
        <p:spPr>
          <a:xfrm>
            <a:off x="1460500" y="3149600"/>
            <a:ext cx="8267700" cy="9296400"/>
          </a:xfrm>
        </p:spPr>
        <p:txBody>
          <a:bodyPr anchor="t"/>
          <a:lstStyle/>
          <a:p>
            <a:pPr>
              <a:buFont typeface="Wingdings" charset="2"/>
              <a:buChar char="§"/>
            </a:pPr>
            <a:r>
              <a:rPr lang="en-US" dirty="0" smtClean="0"/>
              <a:t>Over 1,000 L3 Links between devices in different DCs in the SAME Region</a:t>
            </a:r>
          </a:p>
          <a:p>
            <a:pPr>
              <a:buFont typeface="Wingdings" charset="2"/>
              <a:buChar char="§"/>
            </a:pPr>
            <a:r>
              <a:rPr lang="en-US" dirty="0" smtClean="0"/>
              <a:t>We know there is loss between hosts, but where?</a:t>
            </a:r>
            <a:endParaRPr lang="en-US" dirty="0"/>
          </a:p>
        </p:txBody>
      </p:sp>
      <p:pic>
        <p:nvPicPr>
          <p:cNvPr id="4" name="pasted-image.pdf"/>
          <p:cNvPicPr>
            <a:picLocks noChangeAspect="1"/>
          </p:cNvPicPr>
          <p:nvPr/>
        </p:nvPicPr>
        <p:blipFill>
          <a:blip r:embed="rId2">
            <a:extLst/>
          </a:blip>
          <a:stretch>
            <a:fillRect/>
          </a:stretch>
        </p:blipFill>
        <p:spPr>
          <a:xfrm>
            <a:off x="10230822" y="3149600"/>
            <a:ext cx="12331701" cy="9461501"/>
          </a:xfrm>
          <a:prstGeom prst="rect">
            <a:avLst/>
          </a:prstGeom>
          <a:ln w="12700">
            <a:miter lim="400000"/>
          </a:ln>
          <a:effectLst>
            <a:glow rad="101600">
              <a:schemeClr val="tx1">
                <a:alpha val="75000"/>
              </a:schemeClr>
            </a:glow>
          </a:effectLst>
        </p:spPr>
      </p:pic>
    </p:spTree>
    <p:extLst>
      <p:ext uri="{BB962C8B-B14F-4D97-AF65-F5344CB8AC3E}">
        <p14:creationId xmlns:p14="http://schemas.microsoft.com/office/powerpoint/2010/main" val="9802518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Network Fault Isolation</a:t>
            </a:r>
            <a:endParaRPr lang="en-US" dirty="0"/>
          </a:p>
        </p:txBody>
      </p:sp>
      <p:sp>
        <p:nvSpPr>
          <p:cNvPr id="189" name="Shape 333"/>
          <p:cNvSpPr/>
          <p:nvPr/>
        </p:nvSpPr>
        <p:spPr>
          <a:xfrm>
            <a:off x="3632563" y="1194272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DC1</a:t>
            </a:r>
            <a:endParaRPr dirty="0"/>
          </a:p>
        </p:txBody>
      </p:sp>
      <p:sp>
        <p:nvSpPr>
          <p:cNvPr id="190" name="Shape 334"/>
          <p:cNvSpPr/>
          <p:nvPr/>
        </p:nvSpPr>
        <p:spPr>
          <a:xfrm>
            <a:off x="18563187" y="1191527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DC2</a:t>
            </a:r>
          </a:p>
        </p:txBody>
      </p:sp>
      <p:grpSp>
        <p:nvGrpSpPr>
          <p:cNvPr id="192" name="Group 191"/>
          <p:cNvGrpSpPr/>
          <p:nvPr/>
        </p:nvGrpSpPr>
        <p:grpSpPr>
          <a:xfrm>
            <a:off x="1219200" y="2263776"/>
            <a:ext cx="21958299" cy="10509051"/>
            <a:chOff x="3082849" y="3568700"/>
            <a:chExt cx="16881551" cy="9204127"/>
          </a:xfrm>
        </p:grpSpPr>
        <p:sp>
          <p:nvSpPr>
            <p:cNvPr id="4" name="Shape 147"/>
            <p:cNvSpPr/>
            <p:nvPr/>
          </p:nvSpPr>
          <p:spPr>
            <a:xfrm>
              <a:off x="7270750" y="60706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5" name="Shape 148"/>
            <p:cNvSpPr/>
            <p:nvPr/>
          </p:nvSpPr>
          <p:spPr>
            <a:xfrm>
              <a:off x="7270750" y="7188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6" name="Shape 149"/>
            <p:cNvSpPr/>
            <p:nvPr/>
          </p:nvSpPr>
          <p:spPr>
            <a:xfrm>
              <a:off x="7270750" y="83058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sw</a:t>
              </a:r>
              <a:r>
                <a:rPr sz="1600" dirty="0" smtClean="0"/>
                <a:t>03</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7" name="Shape 150"/>
            <p:cNvSpPr/>
            <p:nvPr/>
          </p:nvSpPr>
          <p:spPr>
            <a:xfrm>
              <a:off x="7270750" y="95123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smtClean="0"/>
                <a:t>sw04.</a:t>
              </a:r>
              <a:endParaRPr lang="pl-PL" sz="1600" dirty="0"/>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a:t>dc1</a:t>
              </a:r>
            </a:p>
          </p:txBody>
        </p:sp>
        <p:sp>
          <p:nvSpPr>
            <p:cNvPr id="8" name="Shape 151"/>
            <p:cNvSpPr/>
            <p:nvPr/>
          </p:nvSpPr>
          <p:spPr>
            <a:xfrm>
              <a:off x="14941550" y="59309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9" name="Shape 152"/>
            <p:cNvSpPr/>
            <p:nvPr/>
          </p:nvSpPr>
          <p:spPr>
            <a:xfrm>
              <a:off x="14941550" y="7188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10" name="Shape 153"/>
            <p:cNvSpPr/>
            <p:nvPr/>
          </p:nvSpPr>
          <p:spPr>
            <a:xfrm>
              <a:off x="14941550" y="82804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sw03</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1" name="Shape 154"/>
            <p:cNvSpPr/>
            <p:nvPr/>
          </p:nvSpPr>
          <p:spPr>
            <a:xfrm>
              <a:off x="14941550" y="9474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2" name="Shape 155"/>
            <p:cNvSpPr/>
            <p:nvPr/>
          </p:nvSpPr>
          <p:spPr>
            <a:xfrm>
              <a:off x="9188450" y="48641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3" name="Shape 156"/>
            <p:cNvSpPr/>
            <p:nvPr/>
          </p:nvSpPr>
          <p:spPr>
            <a:xfrm>
              <a:off x="9188450" y="602615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 name="Shape 157"/>
            <p:cNvSpPr/>
            <p:nvPr/>
          </p:nvSpPr>
          <p:spPr>
            <a:xfrm>
              <a:off x="9188450" y="71755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ssw03.</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5" name="Shape 158"/>
            <p:cNvSpPr/>
            <p:nvPr/>
          </p:nvSpPr>
          <p:spPr>
            <a:xfrm>
              <a:off x="9188450" y="8334536"/>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6" name="Shape 159"/>
            <p:cNvSpPr/>
            <p:nvPr/>
          </p:nvSpPr>
          <p:spPr>
            <a:xfrm>
              <a:off x="11106150" y="35687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7" name="Shape 160"/>
            <p:cNvSpPr/>
            <p:nvPr/>
          </p:nvSpPr>
          <p:spPr>
            <a:xfrm>
              <a:off x="11106150" y="4775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02.</a:t>
              </a:r>
              <a:endParaRPr lang="en-US" sz="1600" dirty="0" smtClean="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8" name="Shape 161"/>
            <p:cNvSpPr/>
            <p:nvPr/>
          </p:nvSpPr>
          <p:spPr>
            <a:xfrm>
              <a:off x="11106150" y="59817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03</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9" name="Shape 162"/>
            <p:cNvSpPr/>
            <p:nvPr/>
          </p:nvSpPr>
          <p:spPr>
            <a:xfrm>
              <a:off x="11106150" y="7188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04</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mn-lt"/>
                  <a:ea typeface="+mn-ea"/>
                  <a:cs typeface="+mn-cs"/>
                  <a:sym typeface="Gill Sans"/>
                </a:defRPr>
              </a:pPr>
              <a:r>
                <a:rPr lang="en-US" sz="1600" dirty="0" smtClean="0">
                  <a:latin typeface="Gill Sans SemiBold"/>
                  <a:ea typeface="Gill Sans SemiBold"/>
                  <a:cs typeface="Gill Sans SemiBold"/>
                  <a:sym typeface="Gill Sans SemiBold"/>
                </a:rPr>
                <a:t>dc1</a:t>
              </a:r>
              <a:endParaRPr sz="1600" dirty="0"/>
            </a:p>
          </p:txBody>
        </p:sp>
        <p:sp>
          <p:nvSpPr>
            <p:cNvPr id="20" name="Shape 163"/>
            <p:cNvSpPr/>
            <p:nvPr/>
          </p:nvSpPr>
          <p:spPr>
            <a:xfrm>
              <a:off x="11106150" y="83058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05</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1" name="Shape 164"/>
            <p:cNvSpPr/>
            <p:nvPr/>
          </p:nvSpPr>
          <p:spPr>
            <a:xfrm>
              <a:off x="11106150" y="95123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06.</a:t>
              </a:r>
              <a:endParaRPr lang="en-US" sz="1600" dirty="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2" name="Shape 165"/>
            <p:cNvSpPr/>
            <p:nvPr/>
          </p:nvSpPr>
          <p:spPr>
            <a:xfrm>
              <a:off x="11106150" y="107315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07</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23" name="Shape 167"/>
            <p:cNvSpPr/>
            <p:nvPr/>
          </p:nvSpPr>
          <p:spPr>
            <a:xfrm>
              <a:off x="13023850" y="48514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4" name="Shape 168"/>
            <p:cNvSpPr/>
            <p:nvPr/>
          </p:nvSpPr>
          <p:spPr>
            <a:xfrm>
              <a:off x="13023850" y="59690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5" name="Shape 169"/>
            <p:cNvSpPr/>
            <p:nvPr/>
          </p:nvSpPr>
          <p:spPr>
            <a:xfrm>
              <a:off x="13023850" y="7188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ssw03</a:t>
              </a:r>
              <a:r>
                <a:rPr lang="en-US" sz="1600" dirty="0" smtClean="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6" name="Shape 170"/>
            <p:cNvSpPr/>
            <p:nvPr/>
          </p:nvSpPr>
          <p:spPr>
            <a:xfrm>
              <a:off x="13023850" y="82931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7" name="Shape 171"/>
            <p:cNvSpPr/>
            <p:nvPr/>
          </p:nvSpPr>
          <p:spPr>
            <a:xfrm>
              <a:off x="9188450" y="95123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8" name="Shape 172"/>
            <p:cNvSpPr/>
            <p:nvPr/>
          </p:nvSpPr>
          <p:spPr>
            <a:xfrm>
              <a:off x="9188450" y="107315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9" name="Shape 173"/>
            <p:cNvSpPr/>
            <p:nvPr/>
          </p:nvSpPr>
          <p:spPr>
            <a:xfrm>
              <a:off x="13023850" y="95123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30" name="Shape 174"/>
            <p:cNvSpPr/>
            <p:nvPr/>
          </p:nvSpPr>
          <p:spPr>
            <a:xfrm>
              <a:off x="13023850" y="107315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31" name="Shape 175"/>
            <p:cNvSpPr/>
            <p:nvPr/>
          </p:nvSpPr>
          <p:spPr>
            <a:xfrm flipV="1">
              <a:off x="8084828" y="5279826"/>
              <a:ext cx="1090038" cy="111342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2" name="Shape 176"/>
            <p:cNvSpPr/>
            <p:nvPr/>
          </p:nvSpPr>
          <p:spPr>
            <a:xfrm>
              <a:off x="8094829" y="6481663"/>
              <a:ext cx="1076387"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3" name="Shape 177"/>
            <p:cNvSpPr/>
            <p:nvPr/>
          </p:nvSpPr>
          <p:spPr>
            <a:xfrm>
              <a:off x="8108495" y="6553299"/>
              <a:ext cx="1159410" cy="79965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4" name="Shape 178"/>
            <p:cNvSpPr/>
            <p:nvPr/>
          </p:nvSpPr>
          <p:spPr>
            <a:xfrm>
              <a:off x="8061925" y="6605781"/>
              <a:ext cx="1318109" cy="179417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 name="Shape 179"/>
            <p:cNvSpPr/>
            <p:nvPr/>
          </p:nvSpPr>
          <p:spPr>
            <a:xfrm>
              <a:off x="8027943" y="6724190"/>
              <a:ext cx="1295239" cy="28770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6" name="Shape 180"/>
            <p:cNvSpPr/>
            <p:nvPr/>
          </p:nvSpPr>
          <p:spPr>
            <a:xfrm>
              <a:off x="7959134" y="6783350"/>
              <a:ext cx="1361443" cy="40282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7" name="Shape 181"/>
            <p:cNvSpPr/>
            <p:nvPr/>
          </p:nvSpPr>
          <p:spPr>
            <a:xfrm>
              <a:off x="8078358" y="7569274"/>
              <a:ext cx="110297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8" name="Shape 182"/>
            <p:cNvSpPr/>
            <p:nvPr/>
          </p:nvSpPr>
          <p:spPr>
            <a:xfrm flipV="1">
              <a:off x="8095101" y="8715842"/>
              <a:ext cx="1111363" cy="191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9" name="Shape 183"/>
            <p:cNvSpPr/>
            <p:nvPr/>
          </p:nvSpPr>
          <p:spPr>
            <a:xfrm>
              <a:off x="8080540" y="9922718"/>
              <a:ext cx="1121633" cy="140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0" name="Shape 184"/>
            <p:cNvSpPr/>
            <p:nvPr/>
          </p:nvSpPr>
          <p:spPr>
            <a:xfrm flipV="1">
              <a:off x="8005899" y="5343152"/>
              <a:ext cx="1190373" cy="203811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 name="Shape 185"/>
            <p:cNvSpPr/>
            <p:nvPr/>
          </p:nvSpPr>
          <p:spPr>
            <a:xfrm flipV="1">
              <a:off x="8001682" y="5424462"/>
              <a:ext cx="1225175" cy="3014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 name="Shape 186"/>
            <p:cNvSpPr/>
            <p:nvPr/>
          </p:nvSpPr>
          <p:spPr>
            <a:xfrm flipV="1">
              <a:off x="7958423" y="5538936"/>
              <a:ext cx="1321665" cy="40475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 name="Shape 187"/>
            <p:cNvSpPr/>
            <p:nvPr/>
          </p:nvSpPr>
          <p:spPr>
            <a:xfrm>
              <a:off x="8092369" y="7638648"/>
              <a:ext cx="1131487" cy="8967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 name="Shape 188"/>
            <p:cNvSpPr/>
            <p:nvPr/>
          </p:nvSpPr>
          <p:spPr>
            <a:xfrm>
              <a:off x="8008628" y="7850734"/>
              <a:ext cx="1250525" cy="185492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 name="Shape 189"/>
            <p:cNvSpPr/>
            <p:nvPr/>
          </p:nvSpPr>
          <p:spPr>
            <a:xfrm>
              <a:off x="7951875" y="7913515"/>
              <a:ext cx="1323202" cy="2989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 name="Shape 190"/>
            <p:cNvSpPr/>
            <p:nvPr/>
          </p:nvSpPr>
          <p:spPr>
            <a:xfrm>
              <a:off x="8055806" y="10055504"/>
              <a:ext cx="1159070" cy="9388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 name="Shape 191"/>
            <p:cNvSpPr/>
            <p:nvPr/>
          </p:nvSpPr>
          <p:spPr>
            <a:xfrm>
              <a:off x="8030853" y="8903872"/>
              <a:ext cx="1205950" cy="2022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 name="Shape 192"/>
            <p:cNvSpPr/>
            <p:nvPr/>
          </p:nvSpPr>
          <p:spPr>
            <a:xfrm flipV="1">
              <a:off x="8069200" y="8905508"/>
              <a:ext cx="1161254" cy="93630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 name="Shape 193"/>
            <p:cNvSpPr/>
            <p:nvPr/>
          </p:nvSpPr>
          <p:spPr>
            <a:xfrm flipV="1">
              <a:off x="8006545" y="6740977"/>
              <a:ext cx="1312735" cy="29018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 name="Shape 194"/>
            <p:cNvSpPr/>
            <p:nvPr/>
          </p:nvSpPr>
          <p:spPr>
            <a:xfrm flipV="1">
              <a:off x="8052656" y="7912701"/>
              <a:ext cx="1269699" cy="18087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 name="Shape 195"/>
            <p:cNvSpPr/>
            <p:nvPr/>
          </p:nvSpPr>
          <p:spPr>
            <a:xfrm flipV="1">
              <a:off x="8093224" y="6545683"/>
              <a:ext cx="1123525" cy="20906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 name="Shape 196"/>
            <p:cNvSpPr/>
            <p:nvPr/>
          </p:nvSpPr>
          <p:spPr>
            <a:xfrm flipH="1">
              <a:off x="8053892" y="6488788"/>
              <a:ext cx="1136364" cy="9829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 name="Shape 197"/>
            <p:cNvSpPr/>
            <p:nvPr/>
          </p:nvSpPr>
          <p:spPr>
            <a:xfrm flipV="1">
              <a:off x="8092343" y="7754543"/>
              <a:ext cx="1131809" cy="9279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 name="Shape 198"/>
            <p:cNvSpPr/>
            <p:nvPr/>
          </p:nvSpPr>
          <p:spPr>
            <a:xfrm>
              <a:off x="8089615" y="8799146"/>
              <a:ext cx="1103978" cy="9861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 name="Shape 199"/>
            <p:cNvSpPr/>
            <p:nvPr/>
          </p:nvSpPr>
          <p:spPr>
            <a:xfrm>
              <a:off x="13822501" y="5125841"/>
              <a:ext cx="1254115" cy="92324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 name="Shape 200"/>
            <p:cNvSpPr/>
            <p:nvPr/>
          </p:nvSpPr>
          <p:spPr>
            <a:xfrm>
              <a:off x="13827350" y="7759878"/>
              <a:ext cx="1116605" cy="8029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 name="Shape 201"/>
            <p:cNvSpPr/>
            <p:nvPr/>
          </p:nvSpPr>
          <p:spPr>
            <a:xfrm>
              <a:off x="13835127" y="6470874"/>
              <a:ext cx="1104662" cy="11030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8" name="Shape 202"/>
            <p:cNvSpPr/>
            <p:nvPr/>
          </p:nvSpPr>
          <p:spPr>
            <a:xfrm>
              <a:off x="13790505" y="6589296"/>
              <a:ext cx="1221594" cy="18727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9" name="Shape 203"/>
            <p:cNvSpPr/>
            <p:nvPr/>
          </p:nvSpPr>
          <p:spPr>
            <a:xfrm flipH="1">
              <a:off x="13764652" y="6574655"/>
              <a:ext cx="1267509" cy="3054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0" name="Shape 204"/>
            <p:cNvSpPr/>
            <p:nvPr/>
          </p:nvSpPr>
          <p:spPr>
            <a:xfrm>
              <a:off x="13746348" y="5548576"/>
              <a:ext cx="1361443" cy="40282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1" name="Shape 205"/>
            <p:cNvSpPr/>
            <p:nvPr/>
          </p:nvSpPr>
          <p:spPr>
            <a:xfrm>
              <a:off x="13844548" y="7615478"/>
              <a:ext cx="110297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2" name="Shape 206"/>
            <p:cNvSpPr/>
            <p:nvPr/>
          </p:nvSpPr>
          <p:spPr>
            <a:xfrm flipV="1">
              <a:off x="13840356" y="8757232"/>
              <a:ext cx="1111363" cy="191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3" name="Shape 207"/>
            <p:cNvSpPr/>
            <p:nvPr/>
          </p:nvSpPr>
          <p:spPr>
            <a:xfrm flipV="1">
              <a:off x="13841075" y="9918968"/>
              <a:ext cx="1094803" cy="245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4" name="Shape 208"/>
            <p:cNvSpPr/>
            <p:nvPr/>
          </p:nvSpPr>
          <p:spPr>
            <a:xfrm flipV="1">
              <a:off x="13837116" y="6358475"/>
              <a:ext cx="1117844" cy="25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5" name="Shape 209"/>
            <p:cNvSpPr/>
            <p:nvPr/>
          </p:nvSpPr>
          <p:spPr>
            <a:xfrm flipV="1">
              <a:off x="13767749" y="6456407"/>
              <a:ext cx="1203371" cy="9149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6" name="Shape 210"/>
            <p:cNvSpPr/>
            <p:nvPr/>
          </p:nvSpPr>
          <p:spPr>
            <a:xfrm flipH="1" flipV="1">
              <a:off x="13853226" y="5327125"/>
              <a:ext cx="1134524" cy="20858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7" name="Shape 211"/>
            <p:cNvSpPr/>
            <p:nvPr/>
          </p:nvSpPr>
          <p:spPr>
            <a:xfrm flipV="1">
              <a:off x="13848737" y="8926855"/>
              <a:ext cx="1159615" cy="9948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8" name="Shape 212"/>
            <p:cNvSpPr/>
            <p:nvPr/>
          </p:nvSpPr>
          <p:spPr>
            <a:xfrm>
              <a:off x="13790436" y="5434745"/>
              <a:ext cx="1261041" cy="29750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9" name="Shape 213"/>
            <p:cNvSpPr/>
            <p:nvPr/>
          </p:nvSpPr>
          <p:spPr>
            <a:xfrm>
              <a:off x="13699531" y="6667779"/>
              <a:ext cx="1323203" cy="2989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0" name="Shape 214"/>
            <p:cNvSpPr/>
            <p:nvPr/>
          </p:nvSpPr>
          <p:spPr>
            <a:xfrm flipV="1">
              <a:off x="13834225" y="10268770"/>
              <a:ext cx="1313752" cy="9102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1" name="Shape 215"/>
            <p:cNvSpPr/>
            <p:nvPr/>
          </p:nvSpPr>
          <p:spPr>
            <a:xfrm>
              <a:off x="13791884" y="8923066"/>
              <a:ext cx="1138978" cy="9349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2" name="Shape 216"/>
            <p:cNvSpPr/>
            <p:nvPr/>
          </p:nvSpPr>
          <p:spPr>
            <a:xfrm flipV="1">
              <a:off x="13840723" y="8986194"/>
              <a:ext cx="1240406" cy="20188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3" name="Shape 217"/>
            <p:cNvSpPr/>
            <p:nvPr/>
          </p:nvSpPr>
          <p:spPr>
            <a:xfrm flipV="1">
              <a:off x="13831547" y="7919416"/>
              <a:ext cx="1281183" cy="18325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4" name="Shape 218"/>
            <p:cNvSpPr/>
            <p:nvPr/>
          </p:nvSpPr>
          <p:spPr>
            <a:xfrm flipV="1">
              <a:off x="13782607" y="7993386"/>
              <a:ext cx="1390424" cy="29428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5" name="Shape 219"/>
            <p:cNvSpPr/>
            <p:nvPr/>
          </p:nvSpPr>
          <p:spPr>
            <a:xfrm flipV="1">
              <a:off x="13746504" y="6626368"/>
              <a:ext cx="1320921" cy="42790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6" name="Shape 220"/>
            <p:cNvSpPr/>
            <p:nvPr/>
          </p:nvSpPr>
          <p:spPr>
            <a:xfrm flipH="1">
              <a:off x="13787639" y="6516515"/>
              <a:ext cx="1206982" cy="203078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7" name="Shape 221"/>
            <p:cNvSpPr/>
            <p:nvPr/>
          </p:nvSpPr>
          <p:spPr>
            <a:xfrm flipV="1">
              <a:off x="13863867" y="7854799"/>
              <a:ext cx="1171521" cy="7652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8" name="Shape 222"/>
            <p:cNvSpPr/>
            <p:nvPr/>
          </p:nvSpPr>
          <p:spPr>
            <a:xfrm>
              <a:off x="13710435" y="7873196"/>
              <a:ext cx="1280166" cy="18362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9" name="Shape 223"/>
            <p:cNvSpPr/>
            <p:nvPr/>
          </p:nvSpPr>
          <p:spPr>
            <a:xfrm flipV="1">
              <a:off x="9854414" y="3710600"/>
              <a:ext cx="1356076" cy="123919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0" name="Shape 224"/>
            <p:cNvSpPr/>
            <p:nvPr/>
          </p:nvSpPr>
          <p:spPr>
            <a:xfrm flipV="1">
              <a:off x="9876444" y="3829056"/>
              <a:ext cx="1269759" cy="229286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1" name="Shape 225"/>
            <p:cNvSpPr/>
            <p:nvPr/>
          </p:nvSpPr>
          <p:spPr>
            <a:xfrm flipV="1">
              <a:off x="9873090" y="3983172"/>
              <a:ext cx="1238089" cy="32743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2" name="Shape 226"/>
            <p:cNvSpPr/>
            <p:nvPr/>
          </p:nvSpPr>
          <p:spPr>
            <a:xfrm flipV="1">
              <a:off x="9873498" y="4066992"/>
              <a:ext cx="1252565" cy="433786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3" name="Shape 227"/>
            <p:cNvSpPr/>
            <p:nvPr/>
          </p:nvSpPr>
          <p:spPr>
            <a:xfrm flipV="1">
              <a:off x="9877823" y="4161140"/>
              <a:ext cx="1279592" cy="54789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4" name="Shape 228"/>
            <p:cNvSpPr/>
            <p:nvPr/>
          </p:nvSpPr>
          <p:spPr>
            <a:xfrm flipV="1">
              <a:off x="9901279" y="4241239"/>
              <a:ext cx="1290486" cy="661971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5" name="Shape 229"/>
            <p:cNvSpPr/>
            <p:nvPr/>
          </p:nvSpPr>
          <p:spPr>
            <a:xfrm flipV="1">
              <a:off x="9916878" y="4952922"/>
              <a:ext cx="1249686" cy="360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6" name="Shape 230"/>
            <p:cNvSpPr/>
            <p:nvPr/>
          </p:nvSpPr>
          <p:spPr>
            <a:xfrm flipV="1">
              <a:off x="9924088" y="5021118"/>
              <a:ext cx="1226800" cy="11331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7" name="Shape 231"/>
            <p:cNvSpPr/>
            <p:nvPr/>
          </p:nvSpPr>
          <p:spPr>
            <a:xfrm flipV="1">
              <a:off x="9902193" y="5165178"/>
              <a:ext cx="1208742" cy="214741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8" name="Shape 232"/>
            <p:cNvSpPr/>
            <p:nvPr/>
          </p:nvSpPr>
          <p:spPr>
            <a:xfrm flipV="1">
              <a:off x="9904773" y="5288314"/>
              <a:ext cx="1212149" cy="318239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9" name="Shape 233"/>
            <p:cNvSpPr/>
            <p:nvPr/>
          </p:nvSpPr>
          <p:spPr>
            <a:xfrm flipV="1">
              <a:off x="9937812" y="5371758"/>
              <a:ext cx="1234639" cy="427578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0" name="Shape 234"/>
            <p:cNvSpPr/>
            <p:nvPr/>
          </p:nvSpPr>
          <p:spPr>
            <a:xfrm flipV="1">
              <a:off x="9941285" y="5472630"/>
              <a:ext cx="1291226" cy="54225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1" name="Shape 235"/>
            <p:cNvSpPr/>
            <p:nvPr/>
          </p:nvSpPr>
          <p:spPr>
            <a:xfrm flipV="1">
              <a:off x="9963577" y="6179932"/>
              <a:ext cx="1226535" cy="388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2" name="Shape 236"/>
            <p:cNvSpPr/>
            <p:nvPr/>
          </p:nvSpPr>
          <p:spPr>
            <a:xfrm>
              <a:off x="9999395" y="5136891"/>
              <a:ext cx="1247353" cy="9710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3" name="Shape 237"/>
            <p:cNvSpPr/>
            <p:nvPr/>
          </p:nvSpPr>
          <p:spPr>
            <a:xfrm flipV="1">
              <a:off x="9946091" y="6307806"/>
              <a:ext cx="1174285" cy="106750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4" name="Shape 238"/>
            <p:cNvSpPr/>
            <p:nvPr/>
          </p:nvSpPr>
          <p:spPr>
            <a:xfrm flipV="1">
              <a:off x="9996990" y="6478231"/>
              <a:ext cx="1136747" cy="10034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5" name="Shape 239"/>
            <p:cNvSpPr/>
            <p:nvPr/>
          </p:nvSpPr>
          <p:spPr>
            <a:xfrm flipV="1">
              <a:off x="9936467" y="6576854"/>
              <a:ext cx="1243705" cy="19102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6" name="Shape 240"/>
            <p:cNvSpPr/>
            <p:nvPr/>
          </p:nvSpPr>
          <p:spPr>
            <a:xfrm flipV="1">
              <a:off x="9975592" y="6663042"/>
              <a:ext cx="1266526" cy="30477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7" name="Shape 241"/>
            <p:cNvSpPr/>
            <p:nvPr/>
          </p:nvSpPr>
          <p:spPr>
            <a:xfrm flipV="1">
              <a:off x="9979429" y="6710408"/>
              <a:ext cx="1301021" cy="42486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8" name="Shape 242"/>
            <p:cNvSpPr/>
            <p:nvPr/>
          </p:nvSpPr>
          <p:spPr>
            <a:xfrm>
              <a:off x="10014599" y="5211297"/>
              <a:ext cx="1176057" cy="20950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9" name="Shape 243"/>
            <p:cNvSpPr/>
            <p:nvPr/>
          </p:nvSpPr>
          <p:spPr>
            <a:xfrm>
              <a:off x="10001964" y="6367891"/>
              <a:ext cx="1139579" cy="10213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0" name="Shape 244"/>
            <p:cNvSpPr/>
            <p:nvPr/>
          </p:nvSpPr>
          <p:spPr>
            <a:xfrm>
              <a:off x="10024487" y="7535034"/>
              <a:ext cx="1104714"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1" name="Shape 245"/>
            <p:cNvSpPr/>
            <p:nvPr/>
          </p:nvSpPr>
          <p:spPr>
            <a:xfrm flipV="1">
              <a:off x="9935094" y="7627109"/>
              <a:ext cx="1179555" cy="9149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2" name="Shape 246"/>
            <p:cNvSpPr/>
            <p:nvPr/>
          </p:nvSpPr>
          <p:spPr>
            <a:xfrm flipV="1">
              <a:off x="10004494" y="7725402"/>
              <a:ext cx="1111776" cy="20768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3" name="Shape 247"/>
            <p:cNvSpPr/>
            <p:nvPr/>
          </p:nvSpPr>
          <p:spPr>
            <a:xfrm flipV="1">
              <a:off x="10006115" y="7798295"/>
              <a:ext cx="1184569" cy="32387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4" name="Shape 248"/>
            <p:cNvSpPr/>
            <p:nvPr/>
          </p:nvSpPr>
          <p:spPr>
            <a:xfrm>
              <a:off x="10002468" y="5317884"/>
              <a:ext cx="1151575" cy="31992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5" name="Shape 249"/>
            <p:cNvSpPr/>
            <p:nvPr/>
          </p:nvSpPr>
          <p:spPr>
            <a:xfrm>
              <a:off x="10004781" y="6492581"/>
              <a:ext cx="1126647" cy="21169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6" name="Shape 250"/>
            <p:cNvSpPr/>
            <p:nvPr/>
          </p:nvSpPr>
          <p:spPr>
            <a:xfrm>
              <a:off x="10006188" y="7618507"/>
              <a:ext cx="1109530" cy="10246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7" name="Shape 251"/>
            <p:cNvSpPr/>
            <p:nvPr/>
          </p:nvSpPr>
          <p:spPr>
            <a:xfrm>
              <a:off x="9959125" y="7739918"/>
              <a:ext cx="1268809" cy="189560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8" name="Shape 252"/>
            <p:cNvSpPr/>
            <p:nvPr/>
          </p:nvSpPr>
          <p:spPr>
            <a:xfrm>
              <a:off x="9998250" y="8692418"/>
              <a:ext cx="1107745" cy="2047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9" name="Shape 253"/>
            <p:cNvSpPr/>
            <p:nvPr/>
          </p:nvSpPr>
          <p:spPr>
            <a:xfrm flipV="1">
              <a:off x="10026330" y="8769278"/>
              <a:ext cx="1083832" cy="106048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0" name="Shape 254"/>
            <p:cNvSpPr/>
            <p:nvPr/>
          </p:nvSpPr>
          <p:spPr>
            <a:xfrm flipV="1">
              <a:off x="9997787" y="8870151"/>
              <a:ext cx="1144092" cy="22763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1" name="Shape 255"/>
            <p:cNvSpPr/>
            <p:nvPr/>
          </p:nvSpPr>
          <p:spPr>
            <a:xfrm>
              <a:off x="9979225" y="5459383"/>
              <a:ext cx="1307947" cy="410742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2" name="Shape 256"/>
            <p:cNvSpPr/>
            <p:nvPr/>
          </p:nvSpPr>
          <p:spPr>
            <a:xfrm>
              <a:off x="9974626" y="6617237"/>
              <a:ext cx="1275207" cy="29769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3" name="Shape 257"/>
            <p:cNvSpPr/>
            <p:nvPr/>
          </p:nvSpPr>
          <p:spPr>
            <a:xfrm>
              <a:off x="10001956" y="8806227"/>
              <a:ext cx="1168621" cy="87092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4" name="Shape 258"/>
            <p:cNvSpPr/>
            <p:nvPr/>
          </p:nvSpPr>
          <p:spPr>
            <a:xfrm flipV="1">
              <a:off x="10023056" y="9896061"/>
              <a:ext cx="1063813" cy="2654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5" name="Shape 259"/>
            <p:cNvSpPr/>
            <p:nvPr/>
          </p:nvSpPr>
          <p:spPr>
            <a:xfrm flipV="1">
              <a:off x="10022932" y="9982216"/>
              <a:ext cx="1085071" cy="11744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6" name="Shape 260"/>
            <p:cNvSpPr/>
            <p:nvPr/>
          </p:nvSpPr>
          <p:spPr>
            <a:xfrm>
              <a:off x="9937397" y="5520416"/>
              <a:ext cx="1302377" cy="530819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7" name="Shape 261"/>
            <p:cNvSpPr/>
            <p:nvPr/>
          </p:nvSpPr>
          <p:spPr>
            <a:xfrm>
              <a:off x="9919291" y="6683482"/>
              <a:ext cx="1272095" cy="4213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8" name="Shape 262"/>
            <p:cNvSpPr/>
            <p:nvPr/>
          </p:nvSpPr>
          <p:spPr>
            <a:xfrm>
              <a:off x="9904656" y="7832195"/>
              <a:ext cx="1237616" cy="313899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9" name="Shape 263"/>
            <p:cNvSpPr/>
            <p:nvPr/>
          </p:nvSpPr>
          <p:spPr>
            <a:xfrm>
              <a:off x="9966601" y="8918409"/>
              <a:ext cx="1153380" cy="214012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0" name="Shape 264"/>
            <p:cNvSpPr/>
            <p:nvPr/>
          </p:nvSpPr>
          <p:spPr>
            <a:xfrm>
              <a:off x="9976655" y="10019307"/>
              <a:ext cx="1132809" cy="11254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1" name="Shape 265"/>
            <p:cNvSpPr/>
            <p:nvPr/>
          </p:nvSpPr>
          <p:spPr>
            <a:xfrm flipV="1">
              <a:off x="9986346" y="11226910"/>
              <a:ext cx="1125532" cy="238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2" name="Shape 266"/>
            <p:cNvSpPr/>
            <p:nvPr/>
          </p:nvSpPr>
          <p:spPr>
            <a:xfrm>
              <a:off x="9890938" y="5578971"/>
              <a:ext cx="1352342" cy="64958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3" name="Shape 267"/>
            <p:cNvSpPr/>
            <p:nvPr/>
          </p:nvSpPr>
          <p:spPr>
            <a:xfrm>
              <a:off x="9868630" y="6751299"/>
              <a:ext cx="1314127" cy="53696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4" name="Shape 268"/>
            <p:cNvSpPr/>
            <p:nvPr/>
          </p:nvSpPr>
          <p:spPr>
            <a:xfrm>
              <a:off x="9843931" y="7910529"/>
              <a:ext cx="1310276" cy="42764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5" name="Shape 269"/>
            <p:cNvSpPr/>
            <p:nvPr/>
          </p:nvSpPr>
          <p:spPr>
            <a:xfrm>
              <a:off x="9904257" y="9003463"/>
              <a:ext cx="1225815" cy="32489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6" name="Shape 270"/>
            <p:cNvSpPr/>
            <p:nvPr/>
          </p:nvSpPr>
          <p:spPr>
            <a:xfrm>
              <a:off x="9953792" y="10130290"/>
              <a:ext cx="1154079" cy="21697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7" name="Shape 271"/>
            <p:cNvSpPr/>
            <p:nvPr/>
          </p:nvSpPr>
          <p:spPr>
            <a:xfrm>
              <a:off x="9958083" y="11295466"/>
              <a:ext cx="1151326" cy="106317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8" name="Shape 272"/>
            <p:cNvSpPr/>
            <p:nvPr/>
          </p:nvSpPr>
          <p:spPr>
            <a:xfrm flipH="1" flipV="1">
              <a:off x="11832972" y="3706978"/>
              <a:ext cx="1381718" cy="118781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9" name="Shape 273"/>
            <p:cNvSpPr/>
            <p:nvPr/>
          </p:nvSpPr>
          <p:spPr>
            <a:xfrm flipH="1" flipV="1">
              <a:off x="11829798" y="4939870"/>
              <a:ext cx="1329892" cy="1134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0" name="Shape 274"/>
            <p:cNvSpPr/>
            <p:nvPr/>
          </p:nvSpPr>
          <p:spPr>
            <a:xfrm flipH="1">
              <a:off x="11793879" y="5035219"/>
              <a:ext cx="1289031" cy="10324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1" name="Shape 275"/>
            <p:cNvSpPr/>
            <p:nvPr/>
          </p:nvSpPr>
          <p:spPr>
            <a:xfrm flipH="1">
              <a:off x="11777724" y="5141615"/>
              <a:ext cx="1275519" cy="20998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2" name="Shape 276"/>
            <p:cNvSpPr/>
            <p:nvPr/>
          </p:nvSpPr>
          <p:spPr>
            <a:xfrm flipH="1">
              <a:off x="11702863" y="5293502"/>
              <a:ext cx="1319077" cy="307212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3" name="Shape 277"/>
            <p:cNvSpPr/>
            <p:nvPr/>
          </p:nvSpPr>
          <p:spPr>
            <a:xfrm flipH="1">
              <a:off x="11735241" y="5382782"/>
              <a:ext cx="1318143" cy="41859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4" name="Shape 278"/>
            <p:cNvSpPr/>
            <p:nvPr/>
          </p:nvSpPr>
          <p:spPr>
            <a:xfrm flipH="1">
              <a:off x="11780055" y="5509617"/>
              <a:ext cx="1318432" cy="53454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5" name="Shape 279"/>
            <p:cNvSpPr/>
            <p:nvPr/>
          </p:nvSpPr>
          <p:spPr>
            <a:xfrm flipH="1">
              <a:off x="11825630" y="5532437"/>
              <a:ext cx="1305235" cy="65450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6" name="Shape 280"/>
            <p:cNvSpPr/>
            <p:nvPr/>
          </p:nvSpPr>
          <p:spPr>
            <a:xfrm flipH="1" flipV="1">
              <a:off x="11919490" y="3847240"/>
              <a:ext cx="1243357" cy="21984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7" name="Shape 281"/>
            <p:cNvSpPr/>
            <p:nvPr/>
          </p:nvSpPr>
          <p:spPr>
            <a:xfrm flipH="1" flipV="1">
              <a:off x="11909911" y="5067983"/>
              <a:ext cx="1224428" cy="101098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8" name="Shape 282"/>
            <p:cNvSpPr/>
            <p:nvPr/>
          </p:nvSpPr>
          <p:spPr>
            <a:xfrm flipH="1">
              <a:off x="11874393" y="6190886"/>
              <a:ext cx="1207096" cy="150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9" name="Shape 283"/>
            <p:cNvSpPr/>
            <p:nvPr/>
          </p:nvSpPr>
          <p:spPr>
            <a:xfrm flipH="1">
              <a:off x="11813182" y="6282564"/>
              <a:ext cx="1226832" cy="10221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0" name="Shape 284"/>
            <p:cNvSpPr/>
            <p:nvPr/>
          </p:nvSpPr>
          <p:spPr>
            <a:xfrm flipH="1">
              <a:off x="11759232" y="6470252"/>
              <a:ext cx="1278636" cy="19232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1" name="Shape 285"/>
            <p:cNvSpPr/>
            <p:nvPr/>
          </p:nvSpPr>
          <p:spPr>
            <a:xfrm flipH="1">
              <a:off x="11766608" y="6532000"/>
              <a:ext cx="1280090" cy="30916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2" name="Shape 286"/>
            <p:cNvSpPr/>
            <p:nvPr/>
          </p:nvSpPr>
          <p:spPr>
            <a:xfrm flipH="1">
              <a:off x="11835135" y="6589844"/>
              <a:ext cx="1263157" cy="42832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3" name="Shape 287"/>
            <p:cNvSpPr/>
            <p:nvPr/>
          </p:nvSpPr>
          <p:spPr>
            <a:xfrm flipH="1">
              <a:off x="11874790" y="6673717"/>
              <a:ext cx="1305522" cy="54431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4" name="Shape 288"/>
            <p:cNvSpPr/>
            <p:nvPr/>
          </p:nvSpPr>
          <p:spPr>
            <a:xfrm flipH="1" flipV="1">
              <a:off x="11920067" y="3901678"/>
              <a:ext cx="1175812" cy="34609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5" name="Shape 289"/>
            <p:cNvSpPr/>
            <p:nvPr/>
          </p:nvSpPr>
          <p:spPr>
            <a:xfrm flipH="1" flipV="1">
              <a:off x="11920334" y="5194272"/>
              <a:ext cx="1126431" cy="22163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6" name="Shape 290"/>
            <p:cNvSpPr/>
            <p:nvPr/>
          </p:nvSpPr>
          <p:spPr>
            <a:xfrm flipH="1" flipV="1">
              <a:off x="11914139" y="6287095"/>
              <a:ext cx="1124160" cy="12202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7" name="Shape 291"/>
            <p:cNvSpPr/>
            <p:nvPr/>
          </p:nvSpPr>
          <p:spPr>
            <a:xfrm flipH="1" flipV="1">
              <a:off x="11907334" y="7504047"/>
              <a:ext cx="1126533" cy="2899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8" name="Shape 292"/>
            <p:cNvSpPr/>
            <p:nvPr/>
          </p:nvSpPr>
          <p:spPr>
            <a:xfrm flipH="1">
              <a:off x="11817739" y="7584309"/>
              <a:ext cx="1220146" cy="8600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9" name="Shape 293"/>
            <p:cNvSpPr/>
            <p:nvPr/>
          </p:nvSpPr>
          <p:spPr>
            <a:xfrm flipH="1">
              <a:off x="11823296" y="7683230"/>
              <a:ext cx="1226512" cy="19604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0" name="Shape 294"/>
            <p:cNvSpPr/>
            <p:nvPr/>
          </p:nvSpPr>
          <p:spPr>
            <a:xfrm flipH="1">
              <a:off x="11867382" y="7770741"/>
              <a:ext cx="1208884" cy="31578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1" name="Shape 295"/>
            <p:cNvSpPr/>
            <p:nvPr/>
          </p:nvSpPr>
          <p:spPr>
            <a:xfrm flipH="1">
              <a:off x="11901976" y="7906373"/>
              <a:ext cx="1267688" cy="426849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2" name="Shape 296"/>
            <p:cNvSpPr/>
            <p:nvPr/>
          </p:nvSpPr>
          <p:spPr>
            <a:xfrm flipH="1" flipV="1">
              <a:off x="11910277" y="4063967"/>
              <a:ext cx="1241152" cy="43422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3" name="Shape 297"/>
            <p:cNvSpPr/>
            <p:nvPr/>
          </p:nvSpPr>
          <p:spPr>
            <a:xfrm flipH="1" flipV="1">
              <a:off x="11908921" y="5344616"/>
              <a:ext cx="1209170" cy="312168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4" name="Shape 298"/>
            <p:cNvSpPr/>
            <p:nvPr/>
          </p:nvSpPr>
          <p:spPr>
            <a:xfrm flipH="1" flipV="1">
              <a:off x="11913682" y="6432891"/>
              <a:ext cx="1167797" cy="20633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5" name="Shape 299"/>
            <p:cNvSpPr/>
            <p:nvPr/>
          </p:nvSpPr>
          <p:spPr>
            <a:xfrm flipH="1" flipV="1">
              <a:off x="11929144" y="7575560"/>
              <a:ext cx="1129681" cy="99253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6" name="Shape 300"/>
            <p:cNvSpPr/>
            <p:nvPr/>
          </p:nvSpPr>
          <p:spPr>
            <a:xfrm flipH="1">
              <a:off x="11906518" y="8655200"/>
              <a:ext cx="1144383" cy="883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7" name="Shape 301"/>
            <p:cNvSpPr/>
            <p:nvPr/>
          </p:nvSpPr>
          <p:spPr>
            <a:xfrm flipH="1">
              <a:off x="11862928" y="8738081"/>
              <a:ext cx="1171205" cy="98167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8" name="Shape 302"/>
            <p:cNvSpPr/>
            <p:nvPr/>
          </p:nvSpPr>
          <p:spPr>
            <a:xfrm flipH="1">
              <a:off x="11889883" y="8847817"/>
              <a:ext cx="1154669" cy="213059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9" name="Shape 303"/>
            <p:cNvSpPr/>
            <p:nvPr/>
          </p:nvSpPr>
          <p:spPr>
            <a:xfrm flipH="1">
              <a:off x="11908801" y="8945415"/>
              <a:ext cx="1191809" cy="331447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0" name="Shape 304"/>
            <p:cNvSpPr/>
            <p:nvPr/>
          </p:nvSpPr>
          <p:spPr>
            <a:xfrm flipH="1" flipV="1">
              <a:off x="11891338" y="4125732"/>
              <a:ext cx="1287979" cy="54669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1" name="Shape 305"/>
            <p:cNvSpPr/>
            <p:nvPr/>
          </p:nvSpPr>
          <p:spPr>
            <a:xfrm flipH="1" flipV="1">
              <a:off x="11842953" y="5384024"/>
              <a:ext cx="1256864" cy="426905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2" name="Shape 306"/>
            <p:cNvSpPr/>
            <p:nvPr/>
          </p:nvSpPr>
          <p:spPr>
            <a:xfrm flipH="1" flipV="1">
              <a:off x="11886543" y="6580569"/>
              <a:ext cx="1165186" cy="31396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3" name="Shape 307"/>
            <p:cNvSpPr/>
            <p:nvPr/>
          </p:nvSpPr>
          <p:spPr>
            <a:xfrm flipH="1" flipV="1">
              <a:off x="11909487" y="7698327"/>
              <a:ext cx="1142407" cy="212682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4" name="Shape 308"/>
            <p:cNvSpPr/>
            <p:nvPr/>
          </p:nvSpPr>
          <p:spPr>
            <a:xfrm flipH="1">
              <a:off x="11930439" y="9843937"/>
              <a:ext cx="1095617"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5" name="Shape 309"/>
            <p:cNvSpPr/>
            <p:nvPr/>
          </p:nvSpPr>
          <p:spPr>
            <a:xfrm flipH="1">
              <a:off x="11907453" y="9915077"/>
              <a:ext cx="1122803" cy="11136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6" name="Shape 310"/>
            <p:cNvSpPr/>
            <p:nvPr/>
          </p:nvSpPr>
          <p:spPr>
            <a:xfrm flipH="1">
              <a:off x="11921145" y="10042077"/>
              <a:ext cx="1109970" cy="22853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7" name="Shape 311"/>
            <p:cNvSpPr/>
            <p:nvPr/>
          </p:nvSpPr>
          <p:spPr>
            <a:xfrm flipH="1" flipV="1">
              <a:off x="11839620" y="4212942"/>
              <a:ext cx="1306392" cy="66508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8" name="Shape 312"/>
            <p:cNvSpPr/>
            <p:nvPr/>
          </p:nvSpPr>
          <p:spPr>
            <a:xfrm flipH="1" flipV="1">
              <a:off x="11813691" y="5492170"/>
              <a:ext cx="1291957" cy="53988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9" name="Shape 313"/>
            <p:cNvSpPr/>
            <p:nvPr/>
          </p:nvSpPr>
          <p:spPr>
            <a:xfrm flipH="1" flipV="1">
              <a:off x="11820107" y="6641983"/>
              <a:ext cx="1250418" cy="42601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0" name="Shape 314"/>
            <p:cNvSpPr/>
            <p:nvPr/>
          </p:nvSpPr>
          <p:spPr>
            <a:xfrm flipH="1" flipV="1">
              <a:off x="11840827" y="7818453"/>
              <a:ext cx="1219545" cy="315517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1" name="Shape 315"/>
            <p:cNvSpPr/>
            <p:nvPr/>
          </p:nvSpPr>
          <p:spPr>
            <a:xfrm flipH="1" flipV="1">
              <a:off x="11922236" y="8779882"/>
              <a:ext cx="1106319" cy="22442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2" name="Shape 316"/>
            <p:cNvSpPr/>
            <p:nvPr/>
          </p:nvSpPr>
          <p:spPr>
            <a:xfrm flipH="1" flipV="1">
              <a:off x="11915357" y="9974509"/>
              <a:ext cx="1108560" cy="114479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3" name="Shape 317"/>
            <p:cNvSpPr/>
            <p:nvPr/>
          </p:nvSpPr>
          <p:spPr>
            <a:xfrm flipH="1">
              <a:off x="11934275" y="11198724"/>
              <a:ext cx="1066995" cy="76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4" name="Shape 318"/>
            <p:cNvSpPr/>
            <p:nvPr/>
          </p:nvSpPr>
          <p:spPr>
            <a:xfrm flipH="1">
              <a:off x="11941750" y="11264672"/>
              <a:ext cx="1107476" cy="11466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5" name="Shape 319"/>
            <p:cNvSpPr/>
            <p:nvPr/>
          </p:nvSpPr>
          <p:spPr>
            <a:xfrm>
              <a:off x="5211233" y="7819721"/>
              <a:ext cx="1404211" cy="563276"/>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sw26.</a:t>
              </a:r>
              <a:r>
                <a:rPr lang="en-US" sz="1600" dirty="0" smtClean="0"/>
                <a:t>dc</a:t>
              </a:r>
              <a:r>
                <a:rPr sz="1600" dirty="0" smtClean="0"/>
                <a:t>1</a:t>
              </a:r>
              <a:endParaRPr sz="1600" dirty="0"/>
            </a:p>
          </p:txBody>
        </p:sp>
        <p:sp>
          <p:nvSpPr>
            <p:cNvPr id="176" name="Shape 320"/>
            <p:cNvSpPr/>
            <p:nvPr/>
          </p:nvSpPr>
          <p:spPr>
            <a:xfrm>
              <a:off x="16431806" y="7758088"/>
              <a:ext cx="1404211" cy="563276"/>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sw45.</a:t>
              </a:r>
              <a:r>
                <a:rPr lang="en-US" sz="1600" dirty="0" smtClean="0"/>
                <a:t>dc</a:t>
              </a:r>
              <a:r>
                <a:rPr sz="1600" dirty="0" smtClean="0"/>
                <a:t>2</a:t>
              </a:r>
              <a:endParaRPr sz="1600" dirty="0"/>
            </a:p>
          </p:txBody>
        </p:sp>
        <p:sp>
          <p:nvSpPr>
            <p:cNvPr id="177" name="Shape 321"/>
            <p:cNvSpPr/>
            <p:nvPr/>
          </p:nvSpPr>
          <p:spPr>
            <a:xfrm flipV="1">
              <a:off x="6612196" y="6472508"/>
              <a:ext cx="662075" cy="15597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8" name="Shape 322"/>
            <p:cNvSpPr/>
            <p:nvPr/>
          </p:nvSpPr>
          <p:spPr>
            <a:xfrm flipV="1">
              <a:off x="6625194" y="7572348"/>
              <a:ext cx="649970" cy="49541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9" name="Shape 323"/>
            <p:cNvSpPr/>
            <p:nvPr/>
          </p:nvSpPr>
          <p:spPr>
            <a:xfrm>
              <a:off x="6603597" y="8078512"/>
              <a:ext cx="689757" cy="4819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0" name="Shape 324"/>
            <p:cNvSpPr/>
            <p:nvPr/>
          </p:nvSpPr>
          <p:spPr>
            <a:xfrm>
              <a:off x="6612461" y="8174191"/>
              <a:ext cx="695246" cy="16134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1" name="Shape 325"/>
            <p:cNvSpPr/>
            <p:nvPr/>
          </p:nvSpPr>
          <p:spPr>
            <a:xfrm>
              <a:off x="15750839" y="7571412"/>
              <a:ext cx="666076" cy="4449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2" name="Shape 326"/>
            <p:cNvSpPr/>
            <p:nvPr/>
          </p:nvSpPr>
          <p:spPr>
            <a:xfrm flipV="1">
              <a:off x="15757651" y="8022671"/>
              <a:ext cx="687725" cy="5721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3" name="Shape 327"/>
            <p:cNvSpPr/>
            <p:nvPr/>
          </p:nvSpPr>
          <p:spPr>
            <a:xfrm>
              <a:off x="15745482" y="6368186"/>
              <a:ext cx="684796" cy="15884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4" name="Shape 328"/>
            <p:cNvSpPr/>
            <p:nvPr/>
          </p:nvSpPr>
          <p:spPr>
            <a:xfrm flipV="1">
              <a:off x="15763347" y="8040199"/>
              <a:ext cx="678589" cy="18380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5" name="Shape 329"/>
            <p:cNvSpPr/>
            <p:nvPr/>
          </p:nvSpPr>
          <p:spPr>
            <a:xfrm>
              <a:off x="3082849" y="7827863"/>
              <a:ext cx="1270001" cy="535881"/>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a:t>h</a:t>
              </a:r>
              <a:r>
                <a:rPr lang="en-US" sz="1600" dirty="0" smtClean="0"/>
                <a:t>ost1</a:t>
              </a:r>
              <a:r>
                <a:rPr sz="1600" dirty="0" smtClean="0"/>
                <a:t>.</a:t>
              </a:r>
              <a:r>
                <a:rPr lang="en-US" sz="1600" dirty="0" smtClean="0"/>
                <a:t>dc</a:t>
              </a:r>
              <a:r>
                <a:rPr sz="1600" dirty="0" smtClean="0"/>
                <a:t>1</a:t>
              </a:r>
              <a:endParaRPr sz="1600" dirty="0"/>
            </a:p>
          </p:txBody>
        </p:sp>
        <p:sp>
          <p:nvSpPr>
            <p:cNvPr id="186" name="Shape 330"/>
            <p:cNvSpPr/>
            <p:nvPr/>
          </p:nvSpPr>
          <p:spPr>
            <a:xfrm>
              <a:off x="18694400" y="7738963"/>
              <a:ext cx="1270000" cy="535881"/>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Host</a:t>
              </a:r>
              <a:r>
                <a:rPr sz="1600" dirty="0" smtClean="0"/>
                <a:t>.</a:t>
              </a:r>
              <a:r>
                <a:rPr lang="en-US" sz="1600" dirty="0" smtClean="0"/>
                <a:t>dc2</a:t>
              </a:r>
              <a:endParaRPr sz="1600" dirty="0"/>
            </a:p>
          </p:txBody>
        </p:sp>
        <p:sp>
          <p:nvSpPr>
            <p:cNvPr id="187" name="Shape 331"/>
            <p:cNvSpPr/>
            <p:nvPr/>
          </p:nvSpPr>
          <p:spPr>
            <a:xfrm flipH="1">
              <a:off x="4334611" y="8108475"/>
              <a:ext cx="876797"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8" name="Shape 332"/>
            <p:cNvSpPr/>
            <p:nvPr/>
          </p:nvSpPr>
          <p:spPr>
            <a:xfrm flipH="1">
              <a:off x="17839783" y="8006903"/>
              <a:ext cx="876798"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91" name="Shape 166"/>
            <p:cNvSpPr/>
            <p:nvPr/>
          </p:nvSpPr>
          <p:spPr>
            <a:xfrm>
              <a:off x="11106150" y="119507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08</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grpSp>
    </p:spTree>
    <p:extLst>
      <p:ext uri="{BB962C8B-B14F-4D97-AF65-F5344CB8AC3E}">
        <p14:creationId xmlns:p14="http://schemas.microsoft.com/office/powerpoint/2010/main" val="12101368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Fabric Card</a:t>
            </a:r>
            <a:endParaRPr lang="en-US" dirty="0"/>
          </a:p>
        </p:txBody>
      </p:sp>
      <p:sp>
        <p:nvSpPr>
          <p:cNvPr id="189" name="Shape 333"/>
          <p:cNvSpPr/>
          <p:nvPr/>
        </p:nvSpPr>
        <p:spPr>
          <a:xfrm>
            <a:off x="3632563" y="1194272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DC1</a:t>
            </a:r>
            <a:endParaRPr dirty="0"/>
          </a:p>
        </p:txBody>
      </p:sp>
      <p:sp>
        <p:nvSpPr>
          <p:cNvPr id="190" name="Shape 334"/>
          <p:cNvSpPr/>
          <p:nvPr/>
        </p:nvSpPr>
        <p:spPr>
          <a:xfrm>
            <a:off x="18563187" y="1191527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DC2</a:t>
            </a:r>
          </a:p>
        </p:txBody>
      </p:sp>
      <p:sp>
        <p:nvSpPr>
          <p:cNvPr id="4" name="Shape 147"/>
          <p:cNvSpPr/>
          <p:nvPr/>
        </p:nvSpPr>
        <p:spPr>
          <a:xfrm>
            <a:off x="6666518" y="5120385"/>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5" name="Shape 148"/>
          <p:cNvSpPr/>
          <p:nvPr/>
        </p:nvSpPr>
        <p:spPr>
          <a:xfrm>
            <a:off x="6666518"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6" name="Shape 149"/>
          <p:cNvSpPr/>
          <p:nvPr/>
        </p:nvSpPr>
        <p:spPr>
          <a:xfrm>
            <a:off x="6666518"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sw</a:t>
            </a:r>
            <a:r>
              <a:rPr sz="1600" dirty="0" smtClean="0"/>
              <a:t>03</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7" name="Shape 150"/>
          <p:cNvSpPr/>
          <p:nvPr/>
        </p:nvSpPr>
        <p:spPr>
          <a:xfrm>
            <a:off x="6666518"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smtClean="0"/>
              <a:t>sw04.</a:t>
            </a:r>
            <a:endParaRPr lang="pl-PL" sz="1600" dirty="0"/>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a:t>dc1</a:t>
            </a:r>
          </a:p>
        </p:txBody>
      </p:sp>
      <p:sp>
        <p:nvSpPr>
          <p:cNvPr id="8" name="Shape 151"/>
          <p:cNvSpPr/>
          <p:nvPr/>
        </p:nvSpPr>
        <p:spPr>
          <a:xfrm>
            <a:off x="16644139" y="496087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9" name="Shape 152"/>
          <p:cNvSpPr/>
          <p:nvPr/>
        </p:nvSpPr>
        <p:spPr>
          <a:xfrm>
            <a:off x="1664413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10" name="Shape 153"/>
          <p:cNvSpPr/>
          <p:nvPr/>
        </p:nvSpPr>
        <p:spPr>
          <a:xfrm>
            <a:off x="16644139" y="76434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sw03</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1" name="Shape 154"/>
          <p:cNvSpPr/>
          <p:nvPr/>
        </p:nvSpPr>
        <p:spPr>
          <a:xfrm>
            <a:off x="16644139" y="90065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2" name="Shape 155"/>
          <p:cNvSpPr/>
          <p:nvPr/>
        </p:nvSpPr>
        <p:spPr>
          <a:xfrm>
            <a:off x="9160924" y="37428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3" name="Shape 156"/>
          <p:cNvSpPr/>
          <p:nvPr/>
        </p:nvSpPr>
        <p:spPr>
          <a:xfrm>
            <a:off x="9160924" y="50696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 name="Shape 157"/>
          <p:cNvSpPr/>
          <p:nvPr/>
        </p:nvSpPr>
        <p:spPr>
          <a:xfrm>
            <a:off x="9160924" y="63819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ssw03.</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5" name="Shape 158"/>
          <p:cNvSpPr/>
          <p:nvPr/>
        </p:nvSpPr>
        <p:spPr>
          <a:xfrm>
            <a:off x="9160924" y="770529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6" name="Shape 159"/>
          <p:cNvSpPr/>
          <p:nvPr/>
        </p:nvSpPr>
        <p:spPr>
          <a:xfrm>
            <a:off x="11655329" y="226377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7" name="Shape 160"/>
          <p:cNvSpPr/>
          <p:nvPr/>
        </p:nvSpPr>
        <p:spPr>
          <a:xfrm>
            <a:off x="11655329" y="364132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02.</a:t>
            </a:r>
            <a:endParaRPr lang="en-US" sz="1600" dirty="0" smtClean="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8" name="Shape 161"/>
          <p:cNvSpPr/>
          <p:nvPr/>
        </p:nvSpPr>
        <p:spPr>
          <a:xfrm>
            <a:off x="11655329" y="50188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03</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9" name="Shape 162"/>
          <p:cNvSpPr/>
          <p:nvPr/>
        </p:nvSpPr>
        <p:spPr>
          <a:xfrm>
            <a:off x="1165532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04</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mn-lt"/>
                <a:ea typeface="+mn-ea"/>
                <a:cs typeface="+mn-cs"/>
                <a:sym typeface="Gill Sans"/>
              </a:defRPr>
            </a:pPr>
            <a:r>
              <a:rPr lang="en-US" sz="1600" dirty="0" smtClean="0">
                <a:latin typeface="Gill Sans SemiBold"/>
                <a:ea typeface="Gill Sans SemiBold"/>
                <a:cs typeface="Gill Sans SemiBold"/>
                <a:sym typeface="Gill Sans SemiBold"/>
              </a:rPr>
              <a:t>dc1</a:t>
            </a:r>
            <a:endParaRPr sz="1600" dirty="0"/>
          </a:p>
        </p:txBody>
      </p:sp>
      <p:sp>
        <p:nvSpPr>
          <p:cNvPr id="20" name="Shape 163"/>
          <p:cNvSpPr/>
          <p:nvPr/>
        </p:nvSpPr>
        <p:spPr>
          <a:xfrm>
            <a:off x="11655329"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05</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1" name="Shape 164"/>
          <p:cNvSpPr/>
          <p:nvPr/>
        </p:nvSpPr>
        <p:spPr>
          <a:xfrm>
            <a:off x="11655329"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06.</a:t>
            </a:r>
            <a:endParaRPr lang="en-US" sz="1600" dirty="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3" name="Shape 167"/>
          <p:cNvSpPr/>
          <p:nvPr/>
        </p:nvSpPr>
        <p:spPr>
          <a:xfrm>
            <a:off x="14149734" y="372833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4" name="Shape 168"/>
          <p:cNvSpPr/>
          <p:nvPr/>
        </p:nvSpPr>
        <p:spPr>
          <a:xfrm>
            <a:off x="14149734" y="50043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5" name="Shape 169"/>
          <p:cNvSpPr/>
          <p:nvPr/>
        </p:nvSpPr>
        <p:spPr>
          <a:xfrm>
            <a:off x="14149734"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ssw03</a:t>
            </a:r>
            <a:r>
              <a:rPr lang="en-US" sz="1600" dirty="0" smtClean="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6" name="Shape 170"/>
          <p:cNvSpPr/>
          <p:nvPr/>
        </p:nvSpPr>
        <p:spPr>
          <a:xfrm>
            <a:off x="14149734" y="76579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7" name="Shape 171"/>
          <p:cNvSpPr/>
          <p:nvPr/>
        </p:nvSpPr>
        <p:spPr>
          <a:xfrm>
            <a:off x="916092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8" name="Shape 172"/>
          <p:cNvSpPr/>
          <p:nvPr/>
        </p:nvSpPr>
        <p:spPr>
          <a:xfrm>
            <a:off x="916092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9" name="Shape 173"/>
          <p:cNvSpPr/>
          <p:nvPr/>
        </p:nvSpPr>
        <p:spPr>
          <a:xfrm>
            <a:off x="1414973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30" name="Shape 174"/>
          <p:cNvSpPr/>
          <p:nvPr/>
        </p:nvSpPr>
        <p:spPr>
          <a:xfrm>
            <a:off x="1414973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31" name="Shape 175"/>
          <p:cNvSpPr/>
          <p:nvPr/>
        </p:nvSpPr>
        <p:spPr>
          <a:xfrm flipV="1">
            <a:off x="7725412" y="4217499"/>
            <a:ext cx="1417842" cy="12712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2" name="Shape 176"/>
          <p:cNvSpPr/>
          <p:nvPr/>
        </p:nvSpPr>
        <p:spPr>
          <a:xfrm>
            <a:off x="7738421" y="5589727"/>
            <a:ext cx="1400086"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3" name="Shape 177"/>
          <p:cNvSpPr/>
          <p:nvPr/>
        </p:nvSpPr>
        <p:spPr>
          <a:xfrm>
            <a:off x="7756196" y="5671519"/>
            <a:ext cx="1508077" cy="91302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4" name="Shape 178"/>
          <p:cNvSpPr/>
          <p:nvPr/>
        </p:nvSpPr>
        <p:spPr>
          <a:xfrm>
            <a:off x="7695621" y="5731442"/>
            <a:ext cx="1714501" cy="20485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 name="Shape 179"/>
          <p:cNvSpPr/>
          <p:nvPr/>
        </p:nvSpPr>
        <p:spPr>
          <a:xfrm>
            <a:off x="7651420" y="5866639"/>
            <a:ext cx="1684753" cy="328496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6" name="Shape 180"/>
          <p:cNvSpPr/>
          <p:nvPr/>
        </p:nvSpPr>
        <p:spPr>
          <a:xfrm>
            <a:off x="7561918" y="5934186"/>
            <a:ext cx="1770866" cy="45993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7" name="Shape 181"/>
          <p:cNvSpPr/>
          <p:nvPr/>
        </p:nvSpPr>
        <p:spPr>
          <a:xfrm>
            <a:off x="7716996" y="6831535"/>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8" name="Shape 182"/>
          <p:cNvSpPr/>
          <p:nvPr/>
        </p:nvSpPr>
        <p:spPr>
          <a:xfrm flipV="1">
            <a:off x="7738774" y="8140659"/>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9" name="Shape 183"/>
          <p:cNvSpPr/>
          <p:nvPr/>
        </p:nvSpPr>
        <p:spPr>
          <a:xfrm>
            <a:off x="7719835" y="9518641"/>
            <a:ext cx="1458939" cy="160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0" name="Shape 184"/>
          <p:cNvSpPr/>
          <p:nvPr/>
        </p:nvSpPr>
        <p:spPr>
          <a:xfrm flipV="1">
            <a:off x="7622747" y="4289803"/>
            <a:ext cx="1548351" cy="23270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 name="Shape 185"/>
          <p:cNvSpPr/>
          <p:nvPr/>
        </p:nvSpPr>
        <p:spPr>
          <a:xfrm flipV="1">
            <a:off x="7617262" y="4382640"/>
            <a:ext cx="1593619" cy="34420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 name="Shape 186"/>
          <p:cNvSpPr/>
          <p:nvPr/>
        </p:nvSpPr>
        <p:spPr>
          <a:xfrm flipV="1">
            <a:off x="7560994" y="4513344"/>
            <a:ext cx="1719126" cy="4621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 name="Shape 187"/>
          <p:cNvSpPr/>
          <p:nvPr/>
        </p:nvSpPr>
        <p:spPr>
          <a:xfrm>
            <a:off x="7735221" y="6910745"/>
            <a:ext cx="1471756" cy="1023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 name="Shape 188"/>
          <p:cNvSpPr/>
          <p:nvPr/>
        </p:nvSpPr>
        <p:spPr>
          <a:xfrm>
            <a:off x="7626297" y="7152900"/>
            <a:ext cx="1626592" cy="21179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 name="Shape 189"/>
          <p:cNvSpPr/>
          <p:nvPr/>
        </p:nvSpPr>
        <p:spPr>
          <a:xfrm>
            <a:off x="7552476" y="7224581"/>
            <a:ext cx="1721125" cy="34137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 name="Shape 190"/>
          <p:cNvSpPr/>
          <p:nvPr/>
        </p:nvSpPr>
        <p:spPr>
          <a:xfrm>
            <a:off x="7687662" y="9670253"/>
            <a:ext cx="1507634" cy="10719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 name="Shape 191"/>
          <p:cNvSpPr/>
          <p:nvPr/>
        </p:nvSpPr>
        <p:spPr>
          <a:xfrm>
            <a:off x="7655205" y="8355347"/>
            <a:ext cx="1568612" cy="230955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 name="Shape 192"/>
          <p:cNvSpPr/>
          <p:nvPr/>
        </p:nvSpPr>
        <p:spPr>
          <a:xfrm flipV="1">
            <a:off x="7705084" y="8357215"/>
            <a:ext cx="1510475" cy="106905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 name="Shape 193"/>
          <p:cNvSpPr/>
          <p:nvPr/>
        </p:nvSpPr>
        <p:spPr>
          <a:xfrm flipV="1">
            <a:off x="7623587" y="5885806"/>
            <a:ext cx="1707511" cy="33132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 name="Shape 194"/>
          <p:cNvSpPr/>
          <p:nvPr/>
        </p:nvSpPr>
        <p:spPr>
          <a:xfrm flipV="1">
            <a:off x="7683565" y="7223652"/>
            <a:ext cx="1651533" cy="206519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 name="Shape 195"/>
          <p:cNvSpPr/>
          <p:nvPr/>
        </p:nvSpPr>
        <p:spPr>
          <a:xfrm flipV="1">
            <a:off x="7736333" y="5662824"/>
            <a:ext cx="1461400" cy="23871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 name="Shape 196"/>
          <p:cNvSpPr/>
          <p:nvPr/>
        </p:nvSpPr>
        <p:spPr>
          <a:xfrm flipH="1">
            <a:off x="7685173" y="5597862"/>
            <a:ext cx="1478100" cy="112232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 name="Shape 197"/>
          <p:cNvSpPr/>
          <p:nvPr/>
        </p:nvSpPr>
        <p:spPr>
          <a:xfrm flipV="1">
            <a:off x="7735187" y="7043071"/>
            <a:ext cx="1472175" cy="10595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 name="Shape 198"/>
          <p:cNvSpPr/>
          <p:nvPr/>
        </p:nvSpPr>
        <p:spPr>
          <a:xfrm>
            <a:off x="7731639" y="8235774"/>
            <a:ext cx="1435975" cy="11259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 name="Shape 199"/>
          <p:cNvSpPr/>
          <p:nvPr/>
        </p:nvSpPr>
        <p:spPr>
          <a:xfrm>
            <a:off x="15188562" y="4041682"/>
            <a:ext cx="1631262" cy="10541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 name="Shape 200"/>
          <p:cNvSpPr/>
          <p:nvPr/>
        </p:nvSpPr>
        <p:spPr>
          <a:xfrm>
            <a:off x="15194869" y="7049162"/>
            <a:ext cx="1452399" cy="9168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 name="Shape 201"/>
          <p:cNvSpPr/>
          <p:nvPr/>
        </p:nvSpPr>
        <p:spPr>
          <a:xfrm>
            <a:off x="15204985" y="5577409"/>
            <a:ext cx="1436864" cy="12593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8" name="Shape 202"/>
          <p:cNvSpPr/>
          <p:nvPr/>
        </p:nvSpPr>
        <p:spPr>
          <a:xfrm>
            <a:off x="15146943" y="5712620"/>
            <a:ext cx="1588961" cy="21383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9" name="Shape 203"/>
          <p:cNvSpPr/>
          <p:nvPr/>
        </p:nvSpPr>
        <p:spPr>
          <a:xfrm flipH="1">
            <a:off x="15113316" y="5695903"/>
            <a:ext cx="1648684" cy="34878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0" name="Shape 204"/>
          <p:cNvSpPr/>
          <p:nvPr/>
        </p:nvSpPr>
        <p:spPr>
          <a:xfrm>
            <a:off x="15089507" y="4524351"/>
            <a:ext cx="1770866" cy="45993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1" name="Shape 205"/>
          <p:cNvSpPr/>
          <p:nvPr/>
        </p:nvSpPr>
        <p:spPr>
          <a:xfrm>
            <a:off x="15217239" y="6884290"/>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2" name="Shape 206"/>
          <p:cNvSpPr/>
          <p:nvPr/>
        </p:nvSpPr>
        <p:spPr>
          <a:xfrm flipV="1">
            <a:off x="15211786" y="8187917"/>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3" name="Shape 207"/>
          <p:cNvSpPr/>
          <p:nvPr/>
        </p:nvSpPr>
        <p:spPr>
          <a:xfrm flipV="1">
            <a:off x="15212721" y="9514359"/>
            <a:ext cx="1424040" cy="280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4" name="Shape 208"/>
          <p:cNvSpPr/>
          <p:nvPr/>
        </p:nvSpPr>
        <p:spPr>
          <a:xfrm flipV="1">
            <a:off x="15207572" y="5449074"/>
            <a:ext cx="1454011" cy="29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5" name="Shape 209"/>
          <p:cNvSpPr/>
          <p:nvPr/>
        </p:nvSpPr>
        <p:spPr>
          <a:xfrm flipV="1">
            <a:off x="15117344" y="5560890"/>
            <a:ext cx="1565258" cy="1044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6" name="Shape 210"/>
          <p:cNvSpPr/>
          <p:nvPr/>
        </p:nvSpPr>
        <p:spPr>
          <a:xfrm flipH="1" flipV="1">
            <a:off x="15228526" y="4271503"/>
            <a:ext cx="1475707" cy="238161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7" name="Shape 211"/>
          <p:cNvSpPr/>
          <p:nvPr/>
        </p:nvSpPr>
        <p:spPr>
          <a:xfrm flipV="1">
            <a:off x="15222687" y="8381589"/>
            <a:ext cx="1508343" cy="1135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8" name="Shape 212"/>
          <p:cNvSpPr/>
          <p:nvPr/>
        </p:nvSpPr>
        <p:spPr>
          <a:xfrm>
            <a:off x="15146854" y="4394381"/>
            <a:ext cx="1640271" cy="33967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9" name="Shape 213"/>
          <p:cNvSpPr/>
          <p:nvPr/>
        </p:nvSpPr>
        <p:spPr>
          <a:xfrm>
            <a:off x="15028611" y="5802230"/>
            <a:ext cx="1721127" cy="34137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0" name="Shape 214"/>
          <p:cNvSpPr/>
          <p:nvPr/>
        </p:nvSpPr>
        <p:spPr>
          <a:xfrm flipV="1">
            <a:off x="15203811" y="9913755"/>
            <a:ext cx="1708833" cy="103933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1" name="Shape 215"/>
          <p:cNvSpPr/>
          <p:nvPr/>
        </p:nvSpPr>
        <p:spPr>
          <a:xfrm>
            <a:off x="15148737" y="8377262"/>
            <a:ext cx="1481500" cy="1067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2" name="Shape 216"/>
          <p:cNvSpPr/>
          <p:nvPr/>
        </p:nvSpPr>
        <p:spPr>
          <a:xfrm flipV="1">
            <a:off x="15212263" y="8449340"/>
            <a:ext cx="1613430" cy="23050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3" name="Shape 217"/>
          <p:cNvSpPr/>
          <p:nvPr/>
        </p:nvSpPr>
        <p:spPr>
          <a:xfrm flipV="1">
            <a:off x="15200328" y="7231319"/>
            <a:ext cx="1666470" cy="20923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4" name="Shape 218"/>
          <p:cNvSpPr/>
          <p:nvPr/>
        </p:nvSpPr>
        <p:spPr>
          <a:xfrm flipV="1">
            <a:off x="15136670" y="7315776"/>
            <a:ext cx="1808563" cy="33601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5" name="Shape 219"/>
          <p:cNvSpPr/>
          <p:nvPr/>
        </p:nvSpPr>
        <p:spPr>
          <a:xfrm flipV="1">
            <a:off x="15089710" y="5754948"/>
            <a:ext cx="1718158" cy="488567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6" name="Shape 220"/>
          <p:cNvSpPr/>
          <p:nvPr/>
        </p:nvSpPr>
        <p:spPr>
          <a:xfrm flipH="1">
            <a:off x="15143216" y="5629520"/>
            <a:ext cx="1569955" cy="23187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7" name="Shape 221"/>
          <p:cNvSpPr/>
          <p:nvPr/>
        </p:nvSpPr>
        <p:spPr>
          <a:xfrm flipV="1">
            <a:off x="15242367" y="7157541"/>
            <a:ext cx="1523830" cy="8737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8" name="Shape 222"/>
          <p:cNvSpPr/>
          <p:nvPr/>
        </p:nvSpPr>
        <p:spPr>
          <a:xfrm>
            <a:off x="15042794" y="7178546"/>
            <a:ext cx="1665147" cy="20966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9" name="Shape 223"/>
          <p:cNvSpPr/>
          <p:nvPr/>
        </p:nvSpPr>
        <p:spPr>
          <a:xfrm flipV="1">
            <a:off x="10027161" y="2425794"/>
            <a:ext cx="1763885" cy="14148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0" name="Shape 224"/>
          <p:cNvSpPr/>
          <p:nvPr/>
        </p:nvSpPr>
        <p:spPr>
          <a:xfrm flipV="1">
            <a:off x="10055816" y="2561044"/>
            <a:ext cx="1651611" cy="26179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1" name="Shape 225"/>
          <p:cNvSpPr/>
          <p:nvPr/>
        </p:nvSpPr>
        <p:spPr>
          <a:xfrm flipV="1">
            <a:off x="10051454" y="2737010"/>
            <a:ext cx="1610417" cy="37385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2" name="Shape 226"/>
          <p:cNvSpPr/>
          <p:nvPr/>
        </p:nvSpPr>
        <p:spPr>
          <a:xfrm flipV="1">
            <a:off x="10051984" y="2832714"/>
            <a:ext cx="1629246" cy="49528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3" name="Shape 227"/>
          <p:cNvSpPr/>
          <p:nvPr/>
        </p:nvSpPr>
        <p:spPr>
          <a:xfrm flipV="1">
            <a:off x="10057610" y="2940210"/>
            <a:ext cx="1664401" cy="62557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4" name="Shape 228"/>
          <p:cNvSpPr/>
          <p:nvPr/>
        </p:nvSpPr>
        <p:spPr>
          <a:xfrm flipV="1">
            <a:off x="10088120" y="3031665"/>
            <a:ext cx="1678571" cy="75582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5" name="Shape 229"/>
          <p:cNvSpPr/>
          <p:nvPr/>
        </p:nvSpPr>
        <p:spPr>
          <a:xfrm flipV="1">
            <a:off x="10108410" y="3844247"/>
            <a:ext cx="1625501" cy="411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6" name="Shape 230"/>
          <p:cNvSpPr/>
          <p:nvPr/>
        </p:nvSpPr>
        <p:spPr>
          <a:xfrm flipV="1">
            <a:off x="10117788" y="3922112"/>
            <a:ext cx="1595733" cy="12937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7" name="Shape 231"/>
          <p:cNvSpPr/>
          <p:nvPr/>
        </p:nvSpPr>
        <p:spPr>
          <a:xfrm flipV="1">
            <a:off x="10089309" y="4086596"/>
            <a:ext cx="1572244" cy="24518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8" name="Shape 232"/>
          <p:cNvSpPr/>
          <p:nvPr/>
        </p:nvSpPr>
        <p:spPr>
          <a:xfrm flipV="1">
            <a:off x="10092665" y="4227190"/>
            <a:ext cx="1576676" cy="36335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9" name="Shape 233"/>
          <p:cNvSpPr/>
          <p:nvPr/>
        </p:nvSpPr>
        <p:spPr>
          <a:xfrm flipV="1">
            <a:off x="10135639" y="4322464"/>
            <a:ext cx="1605929" cy="48819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0" name="Shape 234"/>
          <p:cNvSpPr/>
          <p:nvPr/>
        </p:nvSpPr>
        <p:spPr>
          <a:xfrm flipV="1">
            <a:off x="10140157" y="4437638"/>
            <a:ext cx="1679533" cy="61913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1" name="Shape 235"/>
          <p:cNvSpPr/>
          <p:nvPr/>
        </p:nvSpPr>
        <p:spPr>
          <a:xfrm flipV="1">
            <a:off x="10169153" y="5245218"/>
            <a:ext cx="1595388" cy="443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2" name="Shape 236"/>
          <p:cNvSpPr/>
          <p:nvPr/>
        </p:nvSpPr>
        <p:spPr>
          <a:xfrm>
            <a:off x="10215742" y="4054299"/>
            <a:ext cx="1622466" cy="11087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3" name="Shape 237"/>
          <p:cNvSpPr/>
          <p:nvPr/>
        </p:nvSpPr>
        <p:spPr>
          <a:xfrm flipV="1">
            <a:off x="10146408" y="5391221"/>
            <a:ext cx="1527425" cy="12188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4" name="Shape 238"/>
          <p:cNvSpPr/>
          <p:nvPr/>
        </p:nvSpPr>
        <p:spPr>
          <a:xfrm flipV="1">
            <a:off x="10212614" y="5585809"/>
            <a:ext cx="1478598" cy="11457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5" name="Shape 239"/>
          <p:cNvSpPr/>
          <p:nvPr/>
        </p:nvSpPr>
        <p:spPr>
          <a:xfrm flipV="1">
            <a:off x="10133890" y="5698414"/>
            <a:ext cx="1617721" cy="21810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6" name="Shape 240"/>
          <p:cNvSpPr/>
          <p:nvPr/>
        </p:nvSpPr>
        <p:spPr>
          <a:xfrm flipV="1">
            <a:off x="10184781" y="5796821"/>
            <a:ext cx="1647405" cy="34798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7" name="Shape 241"/>
          <p:cNvSpPr/>
          <p:nvPr/>
        </p:nvSpPr>
        <p:spPr>
          <a:xfrm flipV="1">
            <a:off x="10189772" y="5850903"/>
            <a:ext cx="1692274" cy="48510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8" name="Shape 242"/>
          <p:cNvSpPr/>
          <p:nvPr/>
        </p:nvSpPr>
        <p:spPr>
          <a:xfrm>
            <a:off x="10235518" y="4139254"/>
            <a:ext cx="1529730" cy="23921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9" name="Shape 243"/>
          <p:cNvSpPr/>
          <p:nvPr/>
        </p:nvSpPr>
        <p:spPr>
          <a:xfrm>
            <a:off x="10219084" y="5459825"/>
            <a:ext cx="1482282" cy="11661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0" name="Shape 244"/>
          <p:cNvSpPr/>
          <p:nvPr/>
        </p:nvSpPr>
        <p:spPr>
          <a:xfrm>
            <a:off x="10248380" y="6792441"/>
            <a:ext cx="1436932"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1" name="Shape 245"/>
          <p:cNvSpPr/>
          <p:nvPr/>
        </p:nvSpPr>
        <p:spPr>
          <a:xfrm flipV="1">
            <a:off x="10132104" y="6897570"/>
            <a:ext cx="1534280" cy="10446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2" name="Shape 246"/>
          <p:cNvSpPr/>
          <p:nvPr/>
        </p:nvSpPr>
        <p:spPr>
          <a:xfrm flipV="1">
            <a:off x="10222375" y="7009798"/>
            <a:ext cx="1446118" cy="23713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3" name="Shape 247"/>
          <p:cNvSpPr/>
          <p:nvPr/>
        </p:nvSpPr>
        <p:spPr>
          <a:xfrm flipV="1">
            <a:off x="10224483" y="7093026"/>
            <a:ext cx="1540802" cy="36979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4" name="Shape 248"/>
          <p:cNvSpPr/>
          <p:nvPr/>
        </p:nvSpPr>
        <p:spPr>
          <a:xfrm>
            <a:off x="10219739" y="4260952"/>
            <a:ext cx="1497885" cy="36527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5" name="Shape 249"/>
          <p:cNvSpPr/>
          <p:nvPr/>
        </p:nvSpPr>
        <p:spPr>
          <a:xfrm>
            <a:off x="10222748" y="5602193"/>
            <a:ext cx="1465461" cy="24170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6" name="Shape 250"/>
          <p:cNvSpPr/>
          <p:nvPr/>
        </p:nvSpPr>
        <p:spPr>
          <a:xfrm>
            <a:off x="10224578" y="6887748"/>
            <a:ext cx="1443196" cy="116989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7" name="Shape 251"/>
          <p:cNvSpPr/>
          <p:nvPr/>
        </p:nvSpPr>
        <p:spPr>
          <a:xfrm>
            <a:off x="10163362" y="7026372"/>
            <a:ext cx="1650375" cy="21643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8" name="Shape 252"/>
          <p:cNvSpPr/>
          <p:nvPr/>
        </p:nvSpPr>
        <p:spPr>
          <a:xfrm>
            <a:off x="10214253" y="8113914"/>
            <a:ext cx="1440874" cy="233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9" name="Shape 253"/>
          <p:cNvSpPr/>
          <p:nvPr/>
        </p:nvSpPr>
        <p:spPr>
          <a:xfrm flipV="1">
            <a:off x="10250777" y="8201671"/>
            <a:ext cx="1409770" cy="12108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0" name="Shape 254"/>
          <p:cNvSpPr/>
          <p:nvPr/>
        </p:nvSpPr>
        <p:spPr>
          <a:xfrm flipV="1">
            <a:off x="10213651" y="8316845"/>
            <a:ext cx="1488152" cy="25991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1" name="Shape 255"/>
          <p:cNvSpPr/>
          <p:nvPr/>
        </p:nvSpPr>
        <p:spPr>
          <a:xfrm>
            <a:off x="10189506" y="4422512"/>
            <a:ext cx="1701283" cy="46897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2" name="Shape 256"/>
          <p:cNvSpPr/>
          <p:nvPr/>
        </p:nvSpPr>
        <p:spPr>
          <a:xfrm>
            <a:off x="10183524" y="5744522"/>
            <a:ext cx="1658697" cy="33989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3" name="Shape 257"/>
          <p:cNvSpPr/>
          <p:nvPr/>
        </p:nvSpPr>
        <p:spPr>
          <a:xfrm>
            <a:off x="10219073" y="8243858"/>
            <a:ext cx="1520058" cy="994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4" name="Shape 258"/>
          <p:cNvSpPr/>
          <p:nvPr/>
        </p:nvSpPr>
        <p:spPr>
          <a:xfrm flipV="1">
            <a:off x="10246519" y="9488205"/>
            <a:ext cx="1383731" cy="303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5" name="Shape 259"/>
          <p:cNvSpPr/>
          <p:nvPr/>
        </p:nvSpPr>
        <p:spPr>
          <a:xfrm flipV="1">
            <a:off x="10246357" y="9586574"/>
            <a:ext cx="1411382" cy="13409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6" name="Shape 260"/>
          <p:cNvSpPr/>
          <p:nvPr/>
        </p:nvSpPr>
        <p:spPr>
          <a:xfrm>
            <a:off x="10135100" y="4492198"/>
            <a:ext cx="1694038" cy="6060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7" name="Shape 261"/>
          <p:cNvSpPr/>
          <p:nvPr/>
        </p:nvSpPr>
        <p:spPr>
          <a:xfrm>
            <a:off x="10111549" y="5820159"/>
            <a:ext cx="1654649" cy="48110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8" name="Shape 262"/>
          <p:cNvSpPr/>
          <p:nvPr/>
        </p:nvSpPr>
        <p:spPr>
          <a:xfrm>
            <a:off x="10092513" y="7131732"/>
            <a:ext cx="1609801" cy="358403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9" name="Shape 263"/>
          <p:cNvSpPr/>
          <p:nvPr/>
        </p:nvSpPr>
        <p:spPr>
          <a:xfrm>
            <a:off x="10173086" y="8371945"/>
            <a:ext cx="1500233" cy="24435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0" name="Shape 264"/>
          <p:cNvSpPr/>
          <p:nvPr/>
        </p:nvSpPr>
        <p:spPr>
          <a:xfrm>
            <a:off x="10186164" y="9628924"/>
            <a:ext cx="1473476" cy="12849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1" name="Shape 265"/>
          <p:cNvSpPr/>
          <p:nvPr/>
        </p:nvSpPr>
        <p:spPr>
          <a:xfrm flipV="1">
            <a:off x="10198769" y="11007736"/>
            <a:ext cx="1464011" cy="272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2" name="Shape 266"/>
          <p:cNvSpPr/>
          <p:nvPr/>
        </p:nvSpPr>
        <p:spPr>
          <a:xfrm>
            <a:off x="10074669" y="4559055"/>
            <a:ext cx="1759029" cy="74168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3" name="Shape 267"/>
          <p:cNvSpPr/>
          <p:nvPr/>
        </p:nvSpPr>
        <p:spPr>
          <a:xfrm>
            <a:off x="10045653" y="5897591"/>
            <a:ext cx="1709321" cy="61308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4" name="Shape 268"/>
          <p:cNvSpPr/>
          <p:nvPr/>
        </p:nvSpPr>
        <p:spPr>
          <a:xfrm>
            <a:off x="10013526" y="7221172"/>
            <a:ext cx="1704312" cy="48827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5" name="Shape 269"/>
          <p:cNvSpPr/>
          <p:nvPr/>
        </p:nvSpPr>
        <p:spPr>
          <a:xfrm>
            <a:off x="10091994" y="8469058"/>
            <a:ext cx="1594451" cy="37095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6" name="Shape 270"/>
          <p:cNvSpPr/>
          <p:nvPr/>
        </p:nvSpPr>
        <p:spPr>
          <a:xfrm>
            <a:off x="10156425" y="9755642"/>
            <a:ext cx="1501142" cy="24773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7" name="Shape 271"/>
          <p:cNvSpPr/>
          <p:nvPr/>
        </p:nvSpPr>
        <p:spPr>
          <a:xfrm>
            <a:off x="10162006" y="11086012"/>
            <a:ext cx="1497561" cy="12139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8" name="Shape 272"/>
          <p:cNvSpPr/>
          <p:nvPr/>
        </p:nvSpPr>
        <p:spPr>
          <a:xfrm flipH="1" flipV="1">
            <a:off x="12600726" y="2421658"/>
            <a:ext cx="1797239" cy="135621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9" name="Shape 273"/>
          <p:cNvSpPr/>
          <p:nvPr/>
        </p:nvSpPr>
        <p:spPr>
          <a:xfrm flipH="1" flipV="1">
            <a:off x="12596598" y="3829345"/>
            <a:ext cx="1729827" cy="129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0" name="Shape 274"/>
          <p:cNvSpPr/>
          <p:nvPr/>
        </p:nvSpPr>
        <p:spPr>
          <a:xfrm flipH="1">
            <a:off x="12549877" y="3938212"/>
            <a:ext cx="1676678" cy="11788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1" name="Shape 275"/>
          <p:cNvSpPr/>
          <p:nvPr/>
        </p:nvSpPr>
        <p:spPr>
          <a:xfrm flipH="1">
            <a:off x="12528864" y="4059693"/>
            <a:ext cx="1659103" cy="23975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2" name="Shape 276"/>
          <p:cNvSpPr/>
          <p:nvPr/>
        </p:nvSpPr>
        <p:spPr>
          <a:xfrm flipH="1">
            <a:off x="12431490" y="4233113"/>
            <a:ext cx="1715760" cy="35076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3" name="Shape 277"/>
          <p:cNvSpPr/>
          <p:nvPr/>
        </p:nvSpPr>
        <p:spPr>
          <a:xfrm flipH="1">
            <a:off x="12473605" y="4335051"/>
            <a:ext cx="1714545" cy="47794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4" name="Shape 278"/>
          <p:cNvSpPr/>
          <p:nvPr/>
        </p:nvSpPr>
        <p:spPr>
          <a:xfrm flipH="1">
            <a:off x="12531896" y="4479868"/>
            <a:ext cx="1714921" cy="61033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5" name="Shape 279"/>
          <p:cNvSpPr/>
          <p:nvPr/>
        </p:nvSpPr>
        <p:spPr>
          <a:xfrm flipH="1">
            <a:off x="12591176" y="4505924"/>
            <a:ext cx="1697755" cy="74729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6" name="Shape 280"/>
          <p:cNvSpPr/>
          <p:nvPr/>
        </p:nvSpPr>
        <p:spPr>
          <a:xfrm flipH="1" flipV="1">
            <a:off x="12713263" y="2581806"/>
            <a:ext cx="1617269" cy="25101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7" name="Shape 281"/>
          <p:cNvSpPr/>
          <p:nvPr/>
        </p:nvSpPr>
        <p:spPr>
          <a:xfrm flipH="1" flipV="1">
            <a:off x="12700803" y="3975621"/>
            <a:ext cx="1592647" cy="11543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8" name="Shape 282"/>
          <p:cNvSpPr/>
          <p:nvPr/>
        </p:nvSpPr>
        <p:spPr>
          <a:xfrm flipH="1">
            <a:off x="12654604" y="5257725"/>
            <a:ext cx="1570103" cy="172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9" name="Shape 283"/>
          <p:cNvSpPr/>
          <p:nvPr/>
        </p:nvSpPr>
        <p:spPr>
          <a:xfrm flipH="1">
            <a:off x="12574985" y="5362401"/>
            <a:ext cx="1595774" cy="11671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1" name="Shape 285"/>
          <p:cNvSpPr/>
          <p:nvPr/>
        </p:nvSpPr>
        <p:spPr>
          <a:xfrm flipH="1">
            <a:off x="12514405" y="5647201"/>
            <a:ext cx="1665048" cy="35299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2" name="Shape 286"/>
          <p:cNvSpPr/>
          <p:nvPr/>
        </p:nvSpPr>
        <p:spPr>
          <a:xfrm flipH="1">
            <a:off x="12603540" y="5713246"/>
            <a:ext cx="1643023" cy="48905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3" name="Shape 287"/>
          <p:cNvSpPr/>
          <p:nvPr/>
        </p:nvSpPr>
        <p:spPr>
          <a:xfrm flipH="1">
            <a:off x="12655120" y="5809010"/>
            <a:ext cx="1698128" cy="6214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4" name="Shape 288"/>
          <p:cNvSpPr/>
          <p:nvPr/>
        </p:nvSpPr>
        <p:spPr>
          <a:xfrm flipH="1" flipV="1">
            <a:off x="12714013" y="2643962"/>
            <a:ext cx="1529411" cy="395166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5" name="Shape 289"/>
          <p:cNvSpPr/>
          <p:nvPr/>
        </p:nvSpPr>
        <p:spPr>
          <a:xfrm flipH="1" flipV="1">
            <a:off x="12714360" y="4119815"/>
            <a:ext cx="1465180" cy="25305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6" name="Shape 290"/>
          <p:cNvSpPr/>
          <p:nvPr/>
        </p:nvSpPr>
        <p:spPr>
          <a:xfrm flipH="1" flipV="1">
            <a:off x="12706302" y="5367574"/>
            <a:ext cx="1462226" cy="13932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7" name="Shape 291"/>
          <p:cNvSpPr/>
          <p:nvPr/>
        </p:nvSpPr>
        <p:spPr>
          <a:xfrm flipH="1" flipV="1">
            <a:off x="12697451" y="6757061"/>
            <a:ext cx="1465313" cy="331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8" name="Shape 292"/>
          <p:cNvSpPr/>
          <p:nvPr/>
        </p:nvSpPr>
        <p:spPr>
          <a:xfrm flipH="1">
            <a:off x="12580912" y="6848702"/>
            <a:ext cx="1587078" cy="9819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9" name="Shape 293"/>
          <p:cNvSpPr/>
          <p:nvPr/>
        </p:nvSpPr>
        <p:spPr>
          <a:xfrm flipH="1">
            <a:off x="12588140" y="6961647"/>
            <a:ext cx="1595358" cy="22383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0" name="Shape 294"/>
          <p:cNvSpPr/>
          <p:nvPr/>
        </p:nvSpPr>
        <p:spPr>
          <a:xfrm flipH="1">
            <a:off x="12645484" y="7061565"/>
            <a:ext cx="1572429" cy="3605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1" name="Shape 295"/>
          <p:cNvSpPr/>
          <p:nvPr/>
        </p:nvSpPr>
        <p:spPr>
          <a:xfrm flipH="1">
            <a:off x="12690482" y="7216427"/>
            <a:ext cx="1648917" cy="48736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2" name="Shape 296"/>
          <p:cNvSpPr/>
          <p:nvPr/>
        </p:nvSpPr>
        <p:spPr>
          <a:xfrm flipH="1" flipV="1">
            <a:off x="12701279" y="2829260"/>
            <a:ext cx="1614401" cy="49579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3" name="Shape 297"/>
          <p:cNvSpPr/>
          <p:nvPr/>
        </p:nvSpPr>
        <p:spPr>
          <a:xfrm flipH="1" flipV="1">
            <a:off x="12699515" y="4291474"/>
            <a:ext cx="1572801" cy="35642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4" name="Shape 298"/>
          <p:cNvSpPr/>
          <p:nvPr/>
        </p:nvSpPr>
        <p:spPr>
          <a:xfrm flipH="1" flipV="1">
            <a:off x="12705708" y="5534040"/>
            <a:ext cx="1518986" cy="23559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5" name="Shape 299"/>
          <p:cNvSpPr/>
          <p:nvPr/>
        </p:nvSpPr>
        <p:spPr>
          <a:xfrm flipH="1" flipV="1">
            <a:off x="12725820" y="6838712"/>
            <a:ext cx="1469407" cy="11332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6" name="Shape 300"/>
          <p:cNvSpPr/>
          <p:nvPr/>
        </p:nvSpPr>
        <p:spPr>
          <a:xfrm flipH="1">
            <a:off x="12696390" y="8071419"/>
            <a:ext cx="1488531" cy="100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7" name="Shape 301"/>
          <p:cNvSpPr/>
          <p:nvPr/>
        </p:nvSpPr>
        <p:spPr>
          <a:xfrm flipH="1">
            <a:off x="12639691" y="8166051"/>
            <a:ext cx="1523419" cy="11208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8" name="Shape 302"/>
          <p:cNvSpPr/>
          <p:nvPr/>
        </p:nvSpPr>
        <p:spPr>
          <a:xfrm flipH="1">
            <a:off x="12674752" y="8291345"/>
            <a:ext cx="1501910" cy="24326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9" name="Shape 303"/>
          <p:cNvSpPr/>
          <p:nvPr/>
        </p:nvSpPr>
        <p:spPr>
          <a:xfrm flipH="1">
            <a:off x="12699359" y="8402780"/>
            <a:ext cx="1550219" cy="37843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0" name="Shape 304"/>
          <p:cNvSpPr/>
          <p:nvPr/>
        </p:nvSpPr>
        <p:spPr>
          <a:xfrm flipH="1" flipV="1">
            <a:off x="12676645" y="2899782"/>
            <a:ext cx="1675310" cy="62420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1" name="Shape 305"/>
          <p:cNvSpPr/>
          <p:nvPr/>
        </p:nvSpPr>
        <p:spPr>
          <a:xfrm flipH="1" flipV="1">
            <a:off x="12613709" y="4336469"/>
            <a:ext cx="1634838" cy="48743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2" name="Shape 306"/>
          <p:cNvSpPr/>
          <p:nvPr/>
        </p:nvSpPr>
        <p:spPr>
          <a:xfrm flipH="1" flipV="1">
            <a:off x="12670408" y="5702656"/>
            <a:ext cx="1515590" cy="35847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3" name="Shape 307"/>
          <p:cNvSpPr/>
          <p:nvPr/>
        </p:nvSpPr>
        <p:spPr>
          <a:xfrm flipH="1" flipV="1">
            <a:off x="12700251" y="6978885"/>
            <a:ext cx="1485960" cy="24283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4" name="Shape 308"/>
          <p:cNvSpPr/>
          <p:nvPr/>
        </p:nvSpPr>
        <p:spPr>
          <a:xfrm flipH="1">
            <a:off x="12727504" y="9428691"/>
            <a:ext cx="142509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5" name="Shape 309"/>
          <p:cNvSpPr/>
          <p:nvPr/>
        </p:nvSpPr>
        <p:spPr>
          <a:xfrm flipH="1">
            <a:off x="12697606" y="9509917"/>
            <a:ext cx="1460461" cy="127151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6" name="Shape 310"/>
          <p:cNvSpPr/>
          <p:nvPr/>
        </p:nvSpPr>
        <p:spPr>
          <a:xfrm flipH="1">
            <a:off x="12715415" y="9654922"/>
            <a:ext cx="1443769" cy="26093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7" name="Shape 311"/>
          <p:cNvSpPr/>
          <p:nvPr/>
        </p:nvSpPr>
        <p:spPr>
          <a:xfrm flipH="1" flipV="1">
            <a:off x="12609374" y="2999356"/>
            <a:ext cx="1699260" cy="75937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8" name="Shape 312"/>
          <p:cNvSpPr/>
          <p:nvPr/>
        </p:nvSpPr>
        <p:spPr>
          <a:xfrm flipH="1" flipV="1">
            <a:off x="12575647" y="4459948"/>
            <a:ext cx="1680484" cy="616427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9" name="Shape 313"/>
          <p:cNvSpPr/>
          <p:nvPr/>
        </p:nvSpPr>
        <p:spPr>
          <a:xfrm flipH="1" flipV="1">
            <a:off x="12583992" y="5772777"/>
            <a:ext cx="1626453" cy="48641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0" name="Shape 314"/>
          <p:cNvSpPr/>
          <p:nvPr/>
        </p:nvSpPr>
        <p:spPr>
          <a:xfrm flipH="1" flipV="1">
            <a:off x="12610944" y="7116042"/>
            <a:ext cx="1586296" cy="36025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1" name="Shape 315"/>
          <p:cNvSpPr/>
          <p:nvPr/>
        </p:nvSpPr>
        <p:spPr>
          <a:xfrm flipH="1" flipV="1">
            <a:off x="12716834" y="8213778"/>
            <a:ext cx="1439020" cy="25624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2" name="Shape 316"/>
          <p:cNvSpPr/>
          <p:nvPr/>
        </p:nvSpPr>
        <p:spPr>
          <a:xfrm flipH="1" flipV="1">
            <a:off x="12707887" y="9577775"/>
            <a:ext cx="1441935" cy="13070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3" name="Shape 317"/>
          <p:cNvSpPr/>
          <p:nvPr/>
        </p:nvSpPr>
        <p:spPr>
          <a:xfrm flipH="1">
            <a:off x="12732494" y="10975554"/>
            <a:ext cx="1387870" cy="87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4" name="Shape 318"/>
          <p:cNvSpPr/>
          <p:nvPr/>
        </p:nvSpPr>
        <p:spPr>
          <a:xfrm flipH="1">
            <a:off x="12742217" y="11050852"/>
            <a:ext cx="1440525" cy="130925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5" name="Shape 319"/>
          <p:cNvSpPr/>
          <p:nvPr/>
        </p:nvSpPr>
        <p:spPr>
          <a:xfrm>
            <a:off x="3987648" y="7117490"/>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sw26.</a:t>
            </a:r>
            <a:r>
              <a:rPr lang="en-US" sz="1600" dirty="0" smtClean="0"/>
              <a:t>dc</a:t>
            </a:r>
            <a:r>
              <a:rPr sz="1600" dirty="0" smtClean="0"/>
              <a:t>1</a:t>
            </a:r>
            <a:endParaRPr sz="1600" dirty="0"/>
          </a:p>
        </p:txBody>
      </p:sp>
      <p:sp>
        <p:nvSpPr>
          <p:cNvPr id="176" name="Shape 320"/>
          <p:cNvSpPr/>
          <p:nvPr/>
        </p:nvSpPr>
        <p:spPr>
          <a:xfrm>
            <a:off x="18582557" y="7047119"/>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sw45.</a:t>
            </a:r>
            <a:r>
              <a:rPr lang="en-US" sz="1600" dirty="0" smtClean="0"/>
              <a:t>dc</a:t>
            </a:r>
            <a:r>
              <a:rPr sz="1600" dirty="0" smtClean="0"/>
              <a:t>2</a:t>
            </a:r>
            <a:endParaRPr sz="1600" dirty="0"/>
          </a:p>
        </p:txBody>
      </p:sp>
      <p:sp>
        <p:nvSpPr>
          <p:cNvPr id="177" name="Shape 321"/>
          <p:cNvSpPr/>
          <p:nvPr/>
        </p:nvSpPr>
        <p:spPr>
          <a:xfrm flipV="1">
            <a:off x="5809919" y="5579274"/>
            <a:ext cx="861179" cy="17809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8" name="Shape 322"/>
          <p:cNvSpPr/>
          <p:nvPr/>
        </p:nvSpPr>
        <p:spPr>
          <a:xfrm flipV="1">
            <a:off x="5826826" y="6835045"/>
            <a:ext cx="845434" cy="56565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9" name="Shape 323"/>
          <p:cNvSpPr/>
          <p:nvPr/>
        </p:nvSpPr>
        <p:spPr>
          <a:xfrm>
            <a:off x="5798734" y="7412971"/>
            <a:ext cx="897186" cy="5502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0" name="Shape 324"/>
          <p:cNvSpPr/>
          <p:nvPr/>
        </p:nvSpPr>
        <p:spPr>
          <a:xfrm>
            <a:off x="5810264" y="7522215"/>
            <a:ext cx="904326" cy="184223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1" name="Shape 325"/>
          <p:cNvSpPr/>
          <p:nvPr/>
        </p:nvSpPr>
        <p:spPr>
          <a:xfrm>
            <a:off x="17696804" y="6833976"/>
            <a:ext cx="866383" cy="50806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2" name="Shape 326"/>
          <p:cNvSpPr/>
          <p:nvPr/>
        </p:nvSpPr>
        <p:spPr>
          <a:xfrm flipV="1">
            <a:off x="17705665" y="7349213"/>
            <a:ext cx="894543" cy="65329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3" name="Shape 327"/>
          <p:cNvSpPr/>
          <p:nvPr/>
        </p:nvSpPr>
        <p:spPr>
          <a:xfrm>
            <a:off x="17689836" y="5460162"/>
            <a:ext cx="890733" cy="18136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4" name="Shape 328"/>
          <p:cNvSpPr/>
          <p:nvPr/>
        </p:nvSpPr>
        <p:spPr>
          <a:xfrm flipV="1">
            <a:off x="17713073" y="7369226"/>
            <a:ext cx="882659" cy="20986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5" name="Shape 329"/>
          <p:cNvSpPr/>
          <p:nvPr/>
        </p:nvSpPr>
        <p:spPr>
          <a:xfrm>
            <a:off x="1219200" y="7126786"/>
            <a:ext cx="1651925"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a:t>h</a:t>
            </a:r>
            <a:r>
              <a:rPr lang="en-US" sz="1600" dirty="0" smtClean="0"/>
              <a:t>ost1</a:t>
            </a:r>
            <a:r>
              <a:rPr sz="1600" dirty="0" smtClean="0"/>
              <a:t>.</a:t>
            </a:r>
            <a:r>
              <a:rPr lang="en-US" sz="1600" dirty="0" smtClean="0"/>
              <a:t>dc</a:t>
            </a:r>
            <a:r>
              <a:rPr sz="1600" dirty="0" smtClean="0"/>
              <a:t>1</a:t>
            </a:r>
            <a:endParaRPr sz="1600" dirty="0"/>
          </a:p>
        </p:txBody>
      </p:sp>
      <p:sp>
        <p:nvSpPr>
          <p:cNvPr id="186" name="Shape 330"/>
          <p:cNvSpPr/>
          <p:nvPr/>
        </p:nvSpPr>
        <p:spPr>
          <a:xfrm>
            <a:off x="21525575" y="7025282"/>
            <a:ext cx="1651924"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Host</a:t>
            </a:r>
            <a:r>
              <a:rPr sz="1600" dirty="0" smtClean="0"/>
              <a:t>.</a:t>
            </a:r>
            <a:r>
              <a:rPr lang="en-US" sz="1600" dirty="0" smtClean="0"/>
              <a:t>dc2</a:t>
            </a:r>
            <a:endParaRPr sz="1600" dirty="0"/>
          </a:p>
        </p:txBody>
      </p:sp>
      <p:sp>
        <p:nvSpPr>
          <p:cNvPr id="187" name="Shape 331"/>
          <p:cNvSpPr/>
          <p:nvPr/>
        </p:nvSpPr>
        <p:spPr>
          <a:xfrm flipH="1">
            <a:off x="2847401" y="7447182"/>
            <a:ext cx="1140474"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8" name="Shape 332"/>
          <p:cNvSpPr/>
          <p:nvPr/>
        </p:nvSpPr>
        <p:spPr>
          <a:xfrm flipH="1">
            <a:off x="20413951" y="7331210"/>
            <a:ext cx="11404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91" name="Shape 166"/>
          <p:cNvSpPr/>
          <p:nvPr/>
        </p:nvSpPr>
        <p:spPr>
          <a:xfrm>
            <a:off x="11655329" y="1183414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08</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0" name="Shape 284"/>
          <p:cNvSpPr/>
          <p:nvPr/>
        </p:nvSpPr>
        <p:spPr>
          <a:xfrm flipH="1">
            <a:off x="12504811" y="5576698"/>
            <a:ext cx="1663157" cy="2195930"/>
          </a:xfrm>
          <a:prstGeom prst="line">
            <a:avLst/>
          </a:prstGeom>
          <a:ln w="38100">
            <a:solidFill>
              <a:srgbClr val="0065C1"/>
            </a:solidFill>
            <a:miter lim="400000"/>
          </a:ln>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2" name="Shape 165"/>
          <p:cNvSpPr/>
          <p:nvPr/>
        </p:nvSpPr>
        <p:spPr>
          <a:xfrm>
            <a:off x="11655329" y="10442089"/>
            <a:ext cx="1074397" cy="938685"/>
          </a:xfrm>
          <a:prstGeom prst="ellipse">
            <a:avLst/>
          </a:prstGeom>
          <a:blipFill>
            <a:blip r:embed="rId2"/>
          </a:blipFill>
          <a:ln w="50800">
            <a:solidFill>
              <a:srgbClr val="FF0000"/>
            </a:solidFill>
            <a:miter lim="400000"/>
          </a:ln>
          <a:effectLst>
            <a:glow rad="101600">
              <a:srgbClr val="FF0000">
                <a:alpha val="75000"/>
              </a:srgbClr>
            </a:glow>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07</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92" name="Shape 276"/>
          <p:cNvSpPr/>
          <p:nvPr/>
        </p:nvSpPr>
        <p:spPr>
          <a:xfrm flipH="1">
            <a:off x="12504811" y="5576697"/>
            <a:ext cx="1665948" cy="21839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Tree>
    <p:extLst>
      <p:ext uri="{BB962C8B-B14F-4D97-AF65-F5344CB8AC3E}">
        <p14:creationId xmlns:p14="http://schemas.microsoft.com/office/powerpoint/2010/main" val="1725316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Data-center Network</a:t>
            </a:r>
            <a:endParaRPr sz="11600" dirty="0">
              <a:solidFill>
                <a:srgbClr val="FFFFFF"/>
              </a:solidFill>
            </a:endParaRPr>
          </a:p>
        </p:txBody>
      </p:sp>
      <p:sp>
        <p:nvSpPr>
          <p:cNvPr id="4" name="Oval 3"/>
          <p:cNvSpPr/>
          <p:nvPr/>
        </p:nvSpPr>
        <p:spPr>
          <a:xfrm>
            <a:off x="14596622" y="4250874"/>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6" name="Oval 5"/>
          <p:cNvSpPr/>
          <p:nvPr/>
        </p:nvSpPr>
        <p:spPr>
          <a:xfrm>
            <a:off x="16635879" y="4250874"/>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7" name="Oval 6"/>
          <p:cNvSpPr/>
          <p:nvPr/>
        </p:nvSpPr>
        <p:spPr>
          <a:xfrm>
            <a:off x="20139274" y="4250874"/>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8" name="Oval 7"/>
          <p:cNvSpPr/>
          <p:nvPr/>
        </p:nvSpPr>
        <p:spPr>
          <a:xfrm>
            <a:off x="22178531" y="4250874"/>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9" name="Oval 8"/>
          <p:cNvSpPr/>
          <p:nvPr/>
        </p:nvSpPr>
        <p:spPr>
          <a:xfrm>
            <a:off x="14596622" y="7197273"/>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Oval 9"/>
          <p:cNvSpPr/>
          <p:nvPr/>
        </p:nvSpPr>
        <p:spPr>
          <a:xfrm>
            <a:off x="16635879" y="7197273"/>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Oval 10"/>
          <p:cNvSpPr/>
          <p:nvPr/>
        </p:nvSpPr>
        <p:spPr>
          <a:xfrm>
            <a:off x="20139274" y="7197273"/>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Oval 11"/>
          <p:cNvSpPr/>
          <p:nvPr/>
        </p:nvSpPr>
        <p:spPr>
          <a:xfrm>
            <a:off x="22178531" y="7197273"/>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Oval 12"/>
          <p:cNvSpPr/>
          <p:nvPr/>
        </p:nvSpPr>
        <p:spPr>
          <a:xfrm>
            <a:off x="14603878" y="10426701"/>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Oval 13"/>
          <p:cNvSpPr/>
          <p:nvPr/>
        </p:nvSpPr>
        <p:spPr>
          <a:xfrm>
            <a:off x="16643135" y="10426701"/>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Oval 14"/>
          <p:cNvSpPr/>
          <p:nvPr/>
        </p:nvSpPr>
        <p:spPr>
          <a:xfrm>
            <a:off x="20146530" y="10426701"/>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Oval 15"/>
          <p:cNvSpPr/>
          <p:nvPr/>
        </p:nvSpPr>
        <p:spPr>
          <a:xfrm>
            <a:off x="22185787" y="10426701"/>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cxnSp>
        <p:nvCxnSpPr>
          <p:cNvPr id="21" name="Straight Connector 20"/>
          <p:cNvCxnSpPr>
            <a:stCxn id="9" idx="4"/>
            <a:endCxn id="13" idx="0"/>
          </p:cNvCxnSpPr>
          <p:nvPr/>
        </p:nvCxnSpPr>
        <p:spPr>
          <a:xfrm>
            <a:off x="15122765" y="8285844"/>
            <a:ext cx="7256" cy="2140857"/>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6" name="Straight Connector 35"/>
          <p:cNvCxnSpPr>
            <a:stCxn id="12" idx="4"/>
            <a:endCxn id="16" idx="0"/>
          </p:cNvCxnSpPr>
          <p:nvPr/>
        </p:nvCxnSpPr>
        <p:spPr>
          <a:xfrm>
            <a:off x="22704674" y="8285844"/>
            <a:ext cx="7256" cy="2140857"/>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9" name="Straight Connector 38"/>
          <p:cNvCxnSpPr>
            <a:stCxn id="11" idx="4"/>
            <a:endCxn id="15" idx="0"/>
          </p:cNvCxnSpPr>
          <p:nvPr/>
        </p:nvCxnSpPr>
        <p:spPr>
          <a:xfrm>
            <a:off x="20665417" y="8285844"/>
            <a:ext cx="7256" cy="2140857"/>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2" name="Straight Connector 41"/>
          <p:cNvCxnSpPr>
            <a:stCxn id="10" idx="4"/>
            <a:endCxn id="14" idx="0"/>
          </p:cNvCxnSpPr>
          <p:nvPr/>
        </p:nvCxnSpPr>
        <p:spPr>
          <a:xfrm>
            <a:off x="17162022" y="8285844"/>
            <a:ext cx="7256" cy="2140857"/>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6" name="Straight Connector 45"/>
          <p:cNvCxnSpPr>
            <a:stCxn id="4" idx="4"/>
          </p:cNvCxnSpPr>
          <p:nvPr/>
        </p:nvCxnSpPr>
        <p:spPr>
          <a:xfrm>
            <a:off x="15122765" y="5339445"/>
            <a:ext cx="7256" cy="1857828"/>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9" name="Straight Connector 48"/>
          <p:cNvCxnSpPr>
            <a:stCxn id="6" idx="4"/>
            <a:endCxn id="10" idx="0"/>
          </p:cNvCxnSpPr>
          <p:nvPr/>
        </p:nvCxnSpPr>
        <p:spPr>
          <a:xfrm>
            <a:off x="17162022" y="5339445"/>
            <a:ext cx="0" cy="1857828"/>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2" name="Straight Connector 51"/>
          <p:cNvCxnSpPr>
            <a:stCxn id="7" idx="4"/>
            <a:endCxn id="11" idx="0"/>
          </p:cNvCxnSpPr>
          <p:nvPr/>
        </p:nvCxnSpPr>
        <p:spPr>
          <a:xfrm>
            <a:off x="20665417" y="5339445"/>
            <a:ext cx="0" cy="1857828"/>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5" name="Straight Connector 54"/>
          <p:cNvCxnSpPr>
            <a:stCxn id="8" idx="4"/>
            <a:endCxn id="12" idx="0"/>
          </p:cNvCxnSpPr>
          <p:nvPr/>
        </p:nvCxnSpPr>
        <p:spPr>
          <a:xfrm>
            <a:off x="22704674" y="5339445"/>
            <a:ext cx="0" cy="1857828"/>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8" name="Straight Connector 57"/>
          <p:cNvCxnSpPr>
            <a:stCxn id="8" idx="4"/>
            <a:endCxn id="10" idx="0"/>
          </p:cNvCxnSpPr>
          <p:nvPr/>
        </p:nvCxnSpPr>
        <p:spPr>
          <a:xfrm flipH="1">
            <a:off x="17162022" y="5339445"/>
            <a:ext cx="5542652" cy="1857828"/>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61" name="Straight Connector 60"/>
          <p:cNvCxnSpPr>
            <a:stCxn id="9" idx="0"/>
            <a:endCxn id="7" idx="4"/>
          </p:cNvCxnSpPr>
          <p:nvPr/>
        </p:nvCxnSpPr>
        <p:spPr>
          <a:xfrm flipV="1">
            <a:off x="15122765" y="5339445"/>
            <a:ext cx="5542652" cy="1857828"/>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65" name="Straight Connector 64"/>
          <p:cNvCxnSpPr>
            <a:stCxn id="11" idx="0"/>
            <a:endCxn id="4" idx="4"/>
          </p:cNvCxnSpPr>
          <p:nvPr/>
        </p:nvCxnSpPr>
        <p:spPr>
          <a:xfrm flipH="1" flipV="1">
            <a:off x="15122765" y="5339445"/>
            <a:ext cx="5542652" cy="1857828"/>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68" name="Straight Connector 67"/>
          <p:cNvCxnSpPr>
            <a:stCxn id="12" idx="0"/>
            <a:endCxn id="6" idx="4"/>
          </p:cNvCxnSpPr>
          <p:nvPr/>
        </p:nvCxnSpPr>
        <p:spPr>
          <a:xfrm flipH="1" flipV="1">
            <a:off x="17162022" y="5339445"/>
            <a:ext cx="5542652" cy="1857828"/>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71" name="Straight Connector 70"/>
          <p:cNvCxnSpPr>
            <a:stCxn id="10" idx="4"/>
            <a:endCxn id="13" idx="0"/>
          </p:cNvCxnSpPr>
          <p:nvPr/>
        </p:nvCxnSpPr>
        <p:spPr>
          <a:xfrm flipH="1">
            <a:off x="15130021" y="8285844"/>
            <a:ext cx="2032001" cy="2140857"/>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74" name="Straight Connector 73"/>
          <p:cNvCxnSpPr>
            <a:stCxn id="14" idx="0"/>
            <a:endCxn id="9" idx="4"/>
          </p:cNvCxnSpPr>
          <p:nvPr/>
        </p:nvCxnSpPr>
        <p:spPr>
          <a:xfrm flipH="1" flipV="1">
            <a:off x="15122765" y="8285844"/>
            <a:ext cx="2046513" cy="2140857"/>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77" name="Straight Connector 76"/>
          <p:cNvCxnSpPr>
            <a:stCxn id="12" idx="4"/>
            <a:endCxn id="15" idx="0"/>
          </p:cNvCxnSpPr>
          <p:nvPr/>
        </p:nvCxnSpPr>
        <p:spPr>
          <a:xfrm flipH="1">
            <a:off x="20672673" y="8285844"/>
            <a:ext cx="2032001" cy="2140857"/>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81" name="Straight Connector 80"/>
          <p:cNvCxnSpPr>
            <a:stCxn id="11" idx="4"/>
            <a:endCxn id="16" idx="0"/>
          </p:cNvCxnSpPr>
          <p:nvPr/>
        </p:nvCxnSpPr>
        <p:spPr>
          <a:xfrm>
            <a:off x="20665417" y="8285844"/>
            <a:ext cx="2046513" cy="2140857"/>
          </a:xfrm>
          <a:prstGeom prst="line">
            <a:avLst/>
          </a:prstGeom>
          <a:noFill/>
          <a:ln w="254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66" name="TextBox 65"/>
          <p:cNvSpPr txBox="1"/>
          <p:nvPr/>
        </p:nvSpPr>
        <p:spPr>
          <a:xfrm>
            <a:off x="15257026" y="11664135"/>
            <a:ext cx="7465787"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sym typeface="Helvetica Light"/>
              </a:rPr>
              <a:t>Rack switches</a:t>
            </a:r>
            <a:endParaRPr kumimoji="0" lang="en-US" sz="3600" b="0" i="0" u="none" strike="noStrike" cap="none" spc="0" normalizeH="0" baseline="0" dirty="0">
              <a:ln>
                <a:noFill/>
              </a:ln>
              <a:solidFill>
                <a:srgbClr val="FFFFFF"/>
              </a:solidFill>
              <a:effectLst/>
              <a:uFillTx/>
              <a:sym typeface="Helvetica Light"/>
            </a:endParaRPr>
          </a:p>
        </p:txBody>
      </p:sp>
      <p:sp>
        <p:nvSpPr>
          <p:cNvPr id="105" name="TextBox 104"/>
          <p:cNvSpPr txBox="1"/>
          <p:nvPr/>
        </p:nvSpPr>
        <p:spPr>
          <a:xfrm>
            <a:off x="15191710" y="3185979"/>
            <a:ext cx="7465787"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i="0" u="none" strike="noStrike" cap="none" spc="0" normalizeH="0" baseline="0" dirty="0" smtClean="0">
                <a:ln>
                  <a:noFill/>
                </a:ln>
                <a:solidFill>
                  <a:srgbClr val="FFFFFF"/>
                </a:solidFill>
                <a:effectLst/>
                <a:uFillTx/>
                <a:sym typeface="Helvetica Light"/>
              </a:rPr>
              <a:t>Spine</a:t>
            </a:r>
            <a:r>
              <a:rPr kumimoji="0" lang="en-US" sz="3600" i="0" u="none" strike="noStrike" cap="none" spc="0" normalizeH="0" dirty="0" smtClean="0">
                <a:ln>
                  <a:noFill/>
                </a:ln>
                <a:solidFill>
                  <a:srgbClr val="FFFFFF"/>
                </a:solidFill>
                <a:effectLst/>
                <a:uFillTx/>
                <a:sym typeface="Helvetica Light"/>
              </a:rPr>
              <a:t> switches</a:t>
            </a:r>
            <a:endParaRPr kumimoji="0" lang="en-US" sz="3600" i="0" u="none" strike="noStrike" cap="none" spc="0" normalizeH="0" baseline="0" dirty="0">
              <a:ln>
                <a:noFill/>
              </a:ln>
              <a:solidFill>
                <a:srgbClr val="FFFFFF"/>
              </a:solidFill>
              <a:effectLst/>
              <a:uFillTx/>
              <a:sym typeface="Helvetica Light"/>
            </a:endParaRPr>
          </a:p>
        </p:txBody>
      </p:sp>
      <p:sp>
        <p:nvSpPr>
          <p:cNvPr id="109" name="TextBox 108"/>
          <p:cNvSpPr txBox="1"/>
          <p:nvPr/>
        </p:nvSpPr>
        <p:spPr>
          <a:xfrm>
            <a:off x="16156283" y="7076436"/>
            <a:ext cx="5577047"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sym typeface="Helvetica Light"/>
              </a:rPr>
              <a:t>Cluster</a:t>
            </a:r>
            <a:br>
              <a:rPr kumimoji="0" lang="en-US" sz="3600" b="0" i="0" u="none" strike="noStrike" cap="none" spc="0" normalizeH="0" baseline="0" dirty="0" smtClean="0">
                <a:ln>
                  <a:noFill/>
                </a:ln>
                <a:solidFill>
                  <a:srgbClr val="FFFFFF"/>
                </a:solidFill>
                <a:effectLst/>
                <a:uFillTx/>
                <a:sym typeface="Helvetica Light"/>
              </a:rPr>
            </a:br>
            <a:r>
              <a:rPr kumimoji="0" lang="en-US" sz="3600" b="0" i="0" u="none" strike="noStrike" cap="none" spc="0" normalizeH="0" baseline="0" dirty="0" smtClean="0">
                <a:ln>
                  <a:noFill/>
                </a:ln>
                <a:solidFill>
                  <a:srgbClr val="FFFFFF"/>
                </a:solidFill>
                <a:effectLst/>
                <a:uFillTx/>
                <a:sym typeface="Helvetica Light"/>
              </a:rPr>
              <a:t>switches</a:t>
            </a:r>
            <a:endParaRPr kumimoji="0" lang="en-US" sz="3600" b="0" i="0" u="none" strike="noStrike" cap="none" spc="0" normalizeH="0" baseline="0" dirty="0">
              <a:ln>
                <a:noFill/>
              </a:ln>
              <a:solidFill>
                <a:srgbClr val="FFFFFF"/>
              </a:solidFill>
              <a:effectLst/>
              <a:uFillTx/>
              <a:sym typeface="Helvetica Light"/>
            </a:endParaRPr>
          </a:p>
        </p:txBody>
      </p:sp>
      <p:sp>
        <p:nvSpPr>
          <p:cNvPr id="37" name="Text Placeholder 1"/>
          <p:cNvSpPr txBox="1">
            <a:spLocks/>
          </p:cNvSpPr>
          <p:nvPr/>
        </p:nvSpPr>
        <p:spPr>
          <a:xfrm>
            <a:off x="1219200" y="3840303"/>
            <a:ext cx="12823371" cy="767497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40640" marR="40640" algn="l" defTabSz="927100">
              <a:lnSpc>
                <a:spcPct val="110000"/>
              </a:lnSpc>
              <a:spcBef>
                <a:spcPts val="1500"/>
              </a:spcBef>
              <a:defRPr sz="5600">
                <a:solidFill>
                  <a:srgbClr val="FFFFFF"/>
                </a:solidFill>
                <a:uFill>
                  <a:solidFill>
                    <a:srgbClr val="FFFFFF"/>
                  </a:solidFill>
                </a:uFill>
                <a:latin typeface="Vista Sans OT Reg"/>
                <a:ea typeface="Vista Sans OT Reg"/>
                <a:cs typeface="Vista Sans OT Reg"/>
                <a:sym typeface="Vista Sans OT Reg"/>
              </a:defRPr>
            </a:lvl1pPr>
            <a:lvl2pPr marL="535940" marR="40640" indent="-241300" algn="l" defTabSz="927100">
              <a:lnSpc>
                <a:spcPct val="110000"/>
              </a:lnSpc>
              <a:spcBef>
                <a:spcPts val="1500"/>
              </a:spcBef>
              <a:buClr>
                <a:srgbClr val="BCDDF1"/>
              </a:buClr>
              <a:buSzPct val="125000"/>
              <a:buChar char="•"/>
              <a:defRPr sz="5000">
                <a:solidFill>
                  <a:srgbClr val="FFFFFF"/>
                </a:solidFill>
                <a:uFill>
                  <a:solidFill>
                    <a:srgbClr val="FFFFFF"/>
                  </a:solidFill>
                </a:uFill>
                <a:latin typeface="Vista Sans OT Reg"/>
                <a:ea typeface="Vista Sans OT Reg"/>
                <a:cs typeface="Vista Sans OT Reg"/>
                <a:sym typeface="Vista Sans OT Reg"/>
              </a:defRPr>
            </a:lvl2pPr>
            <a:lvl3pPr marL="815339" marR="40640" indent="-241299" algn="l" defTabSz="927100">
              <a:lnSpc>
                <a:spcPct val="110000"/>
              </a:lnSpc>
              <a:spcBef>
                <a:spcPts val="15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3pPr>
            <a:lvl4pPr marL="1094739" marR="40640" indent="-241300" algn="l" defTabSz="927100">
              <a:lnSpc>
                <a:spcPct val="110000"/>
              </a:lnSpc>
              <a:spcBef>
                <a:spcPts val="15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4pPr>
            <a:lvl5pPr marL="1374139" marR="40640" indent="-241300" algn="l" defTabSz="927100">
              <a:lnSpc>
                <a:spcPct val="110000"/>
              </a:lnSpc>
              <a:spcBef>
                <a:spcPts val="15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5pPr>
            <a:lvl6pPr indent="2709254" algn="ctr" defTabSz="539750">
              <a:spcBef>
                <a:spcPts val="800"/>
              </a:spcBef>
              <a:defRPr sz="6200">
                <a:solidFill>
                  <a:srgbClr val="888888"/>
                </a:solidFill>
                <a:latin typeface="Calibri"/>
                <a:ea typeface="Calibri"/>
                <a:cs typeface="Calibri"/>
                <a:sym typeface="Calibri"/>
              </a:defRPr>
            </a:lvl6pPr>
            <a:lvl7pPr indent="3251106" algn="ctr" defTabSz="539750">
              <a:spcBef>
                <a:spcPts val="800"/>
              </a:spcBef>
              <a:defRPr sz="6200">
                <a:solidFill>
                  <a:srgbClr val="888888"/>
                </a:solidFill>
                <a:latin typeface="Calibri"/>
                <a:ea typeface="Calibri"/>
                <a:cs typeface="Calibri"/>
                <a:sym typeface="Calibri"/>
              </a:defRPr>
            </a:lvl7pPr>
            <a:lvl8pPr indent="3792956" algn="ctr" defTabSz="539750">
              <a:spcBef>
                <a:spcPts val="800"/>
              </a:spcBef>
              <a:defRPr sz="6200">
                <a:solidFill>
                  <a:srgbClr val="888888"/>
                </a:solidFill>
                <a:latin typeface="Calibri"/>
                <a:ea typeface="Calibri"/>
                <a:cs typeface="Calibri"/>
                <a:sym typeface="Calibri"/>
              </a:defRPr>
            </a:lvl8pPr>
            <a:lvl9pPr indent="4334805" algn="ctr" defTabSz="539750">
              <a:spcBef>
                <a:spcPts val="800"/>
              </a:spcBef>
              <a:defRPr sz="6200">
                <a:solidFill>
                  <a:srgbClr val="888888"/>
                </a:solidFill>
                <a:latin typeface="Calibri"/>
                <a:ea typeface="Calibri"/>
                <a:cs typeface="Calibri"/>
                <a:sym typeface="Calibri"/>
              </a:defRPr>
            </a:lvl9pPr>
          </a:lstStyle>
          <a:p>
            <a:pPr marL="897890" indent="-857250">
              <a:buFont typeface="Wingdings" charset="2"/>
              <a:buChar char="§"/>
            </a:pPr>
            <a:r>
              <a:rPr lang="en-US" sz="6000" dirty="0" smtClean="0"/>
              <a:t>Multi-stage Clos Topologies</a:t>
            </a:r>
          </a:p>
          <a:p>
            <a:pPr marL="897890" indent="-857250">
              <a:buFont typeface="Wingdings" charset="2"/>
              <a:buChar char="§"/>
            </a:pPr>
            <a:r>
              <a:rPr lang="en-US" sz="6000" u="sng" dirty="0" smtClean="0"/>
              <a:t>Lots</a:t>
            </a:r>
            <a:r>
              <a:rPr lang="en-US" sz="6000" dirty="0" smtClean="0"/>
              <a:t> of devices and links</a:t>
            </a:r>
          </a:p>
          <a:p>
            <a:pPr marL="897890" indent="-857250">
              <a:buFont typeface="Wingdings" charset="2"/>
              <a:buChar char="§"/>
            </a:pPr>
            <a:r>
              <a:rPr lang="en-US" sz="6000" dirty="0" smtClean="0"/>
              <a:t>BGP Only</a:t>
            </a:r>
          </a:p>
          <a:p>
            <a:pPr marL="897890" indent="-857250">
              <a:buFont typeface="Wingdings" charset="2"/>
              <a:buChar char="§"/>
            </a:pPr>
            <a:r>
              <a:rPr lang="en-US" sz="6000" dirty="0" smtClean="0"/>
              <a:t>IPv6 &gt;&gt; IPv4</a:t>
            </a:r>
          </a:p>
          <a:p>
            <a:pPr marL="897890" indent="-857250">
              <a:buFont typeface="Wingdings" charset="2"/>
              <a:buChar char="§"/>
            </a:pPr>
            <a:r>
              <a:rPr lang="en-US" sz="6000" dirty="0" smtClean="0">
                <a:solidFill>
                  <a:srgbClr val="FFFF00"/>
                </a:solidFill>
              </a:rPr>
              <a:t>Large ECMP fan-out</a:t>
            </a:r>
          </a:p>
          <a:p>
            <a:pPr marL="897890" indent="-857250">
              <a:buFont typeface="Wingdings" charset="2"/>
              <a:buChar char="§"/>
            </a:pPr>
            <a:r>
              <a:rPr lang="en-US" sz="6000" dirty="0" smtClean="0">
                <a:solidFill>
                  <a:srgbClr val="FFFF00"/>
                </a:solidFill>
              </a:rPr>
              <a:t>L2 and L3 ECMP</a:t>
            </a:r>
            <a:endParaRPr lang="en-US" sz="6000" dirty="0"/>
          </a:p>
          <a:p>
            <a:endParaRPr lang="en-US" sz="5400" dirty="0"/>
          </a:p>
          <a:p>
            <a:pPr marL="897890" indent="-857250">
              <a:buFontTx/>
              <a:buChar char="-"/>
            </a:pPr>
            <a:endParaRPr lang="en-US" sz="6000" dirty="0"/>
          </a:p>
          <a:p>
            <a:pPr marL="897890" indent="-857250">
              <a:buFontTx/>
              <a:buChar char="-"/>
            </a:pPr>
            <a:endParaRPr lang="en-US" sz="6000" dirty="0" smtClean="0"/>
          </a:p>
          <a:p>
            <a:pPr marL="897890" indent="-857250">
              <a:buFontTx/>
              <a:buChar char="-"/>
            </a:pPr>
            <a:endParaRPr lang="en-US" sz="6000" dirty="0" smtClean="0"/>
          </a:p>
          <a:p>
            <a:endParaRPr lang="en-US" sz="5400" dirty="0"/>
          </a:p>
        </p:txBody>
      </p:sp>
    </p:spTree>
    <p:extLst>
      <p:ext uri="{BB962C8B-B14F-4D97-AF65-F5344CB8AC3E}">
        <p14:creationId xmlns:p14="http://schemas.microsoft.com/office/powerpoint/2010/main" val="3493073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7">
                                            <p:txEl>
                                              <p:pRg st="2" end="2"/>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7">
                                            <p:txEl>
                                              <p:pRg st="4" end="4"/>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66"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Link</a:t>
            </a:r>
            <a:endParaRPr lang="en-US" dirty="0"/>
          </a:p>
        </p:txBody>
      </p:sp>
      <p:sp>
        <p:nvSpPr>
          <p:cNvPr id="189" name="Shape 333"/>
          <p:cNvSpPr/>
          <p:nvPr/>
        </p:nvSpPr>
        <p:spPr>
          <a:xfrm>
            <a:off x="3632563" y="1194272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DC1</a:t>
            </a:r>
            <a:endParaRPr dirty="0"/>
          </a:p>
        </p:txBody>
      </p:sp>
      <p:sp>
        <p:nvSpPr>
          <p:cNvPr id="190" name="Shape 334"/>
          <p:cNvSpPr/>
          <p:nvPr/>
        </p:nvSpPr>
        <p:spPr>
          <a:xfrm>
            <a:off x="18563187" y="1191527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DC2</a:t>
            </a:r>
          </a:p>
        </p:txBody>
      </p:sp>
      <p:sp>
        <p:nvSpPr>
          <p:cNvPr id="4" name="Shape 147"/>
          <p:cNvSpPr/>
          <p:nvPr/>
        </p:nvSpPr>
        <p:spPr>
          <a:xfrm>
            <a:off x="6666518" y="5120385"/>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5" name="Shape 148"/>
          <p:cNvSpPr/>
          <p:nvPr/>
        </p:nvSpPr>
        <p:spPr>
          <a:xfrm>
            <a:off x="6666518"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6" name="Shape 149"/>
          <p:cNvSpPr/>
          <p:nvPr/>
        </p:nvSpPr>
        <p:spPr>
          <a:xfrm>
            <a:off x="6666518"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sw</a:t>
            </a:r>
            <a:r>
              <a:rPr sz="1600" dirty="0" smtClean="0"/>
              <a:t>03</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7" name="Shape 150"/>
          <p:cNvSpPr/>
          <p:nvPr/>
        </p:nvSpPr>
        <p:spPr>
          <a:xfrm>
            <a:off x="6666518"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smtClean="0"/>
              <a:t>sw04.</a:t>
            </a:r>
            <a:endParaRPr lang="pl-PL" sz="1600" dirty="0"/>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a:t>dc1</a:t>
            </a:r>
          </a:p>
        </p:txBody>
      </p:sp>
      <p:sp>
        <p:nvSpPr>
          <p:cNvPr id="8" name="Shape 151"/>
          <p:cNvSpPr/>
          <p:nvPr/>
        </p:nvSpPr>
        <p:spPr>
          <a:xfrm>
            <a:off x="16644139" y="496087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9" name="Shape 152"/>
          <p:cNvSpPr/>
          <p:nvPr/>
        </p:nvSpPr>
        <p:spPr>
          <a:xfrm>
            <a:off x="1664413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10" name="Shape 153"/>
          <p:cNvSpPr/>
          <p:nvPr/>
        </p:nvSpPr>
        <p:spPr>
          <a:xfrm>
            <a:off x="16644139" y="76434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sw03</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1" name="Shape 154"/>
          <p:cNvSpPr/>
          <p:nvPr/>
        </p:nvSpPr>
        <p:spPr>
          <a:xfrm>
            <a:off x="16644139" y="90065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2" name="Shape 155"/>
          <p:cNvSpPr/>
          <p:nvPr/>
        </p:nvSpPr>
        <p:spPr>
          <a:xfrm>
            <a:off x="9160924" y="37428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3" name="Shape 156"/>
          <p:cNvSpPr/>
          <p:nvPr/>
        </p:nvSpPr>
        <p:spPr>
          <a:xfrm>
            <a:off x="9160924" y="50696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 name="Shape 157"/>
          <p:cNvSpPr/>
          <p:nvPr/>
        </p:nvSpPr>
        <p:spPr>
          <a:xfrm>
            <a:off x="9160924" y="63819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ssw03.</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5" name="Shape 158"/>
          <p:cNvSpPr/>
          <p:nvPr/>
        </p:nvSpPr>
        <p:spPr>
          <a:xfrm>
            <a:off x="9160924" y="770529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6" name="Shape 159"/>
          <p:cNvSpPr/>
          <p:nvPr/>
        </p:nvSpPr>
        <p:spPr>
          <a:xfrm>
            <a:off x="11655329" y="226377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7" name="Shape 160"/>
          <p:cNvSpPr/>
          <p:nvPr/>
        </p:nvSpPr>
        <p:spPr>
          <a:xfrm>
            <a:off x="11655329" y="364132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02.</a:t>
            </a:r>
            <a:endParaRPr lang="en-US" sz="1600" dirty="0" smtClean="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8" name="Shape 161"/>
          <p:cNvSpPr/>
          <p:nvPr/>
        </p:nvSpPr>
        <p:spPr>
          <a:xfrm>
            <a:off x="11655329" y="50188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03</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9" name="Shape 162"/>
          <p:cNvSpPr/>
          <p:nvPr/>
        </p:nvSpPr>
        <p:spPr>
          <a:xfrm>
            <a:off x="1165532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04</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mn-lt"/>
                <a:ea typeface="+mn-ea"/>
                <a:cs typeface="+mn-cs"/>
                <a:sym typeface="Gill Sans"/>
              </a:defRPr>
            </a:pPr>
            <a:r>
              <a:rPr lang="en-US" sz="1600" dirty="0" smtClean="0">
                <a:latin typeface="Gill Sans SemiBold"/>
                <a:ea typeface="Gill Sans SemiBold"/>
                <a:cs typeface="Gill Sans SemiBold"/>
                <a:sym typeface="Gill Sans SemiBold"/>
              </a:rPr>
              <a:t>dc1</a:t>
            </a:r>
            <a:endParaRPr sz="1600" dirty="0"/>
          </a:p>
        </p:txBody>
      </p:sp>
      <p:sp>
        <p:nvSpPr>
          <p:cNvPr id="20" name="Shape 163"/>
          <p:cNvSpPr/>
          <p:nvPr/>
        </p:nvSpPr>
        <p:spPr>
          <a:xfrm>
            <a:off x="11655329"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05</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1" name="Shape 164"/>
          <p:cNvSpPr/>
          <p:nvPr/>
        </p:nvSpPr>
        <p:spPr>
          <a:xfrm>
            <a:off x="11655329"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06.</a:t>
            </a:r>
            <a:endParaRPr lang="en-US" sz="1600" dirty="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2" name="Shape 165"/>
          <p:cNvSpPr/>
          <p:nvPr/>
        </p:nvSpPr>
        <p:spPr>
          <a:xfrm>
            <a:off x="11655329"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07</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23" name="Shape 167"/>
          <p:cNvSpPr/>
          <p:nvPr/>
        </p:nvSpPr>
        <p:spPr>
          <a:xfrm>
            <a:off x="14149734" y="372833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4" name="Shape 168"/>
          <p:cNvSpPr/>
          <p:nvPr/>
        </p:nvSpPr>
        <p:spPr>
          <a:xfrm>
            <a:off x="14149734" y="50043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5" name="Shape 169"/>
          <p:cNvSpPr/>
          <p:nvPr/>
        </p:nvSpPr>
        <p:spPr>
          <a:xfrm>
            <a:off x="14149734"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ssw03</a:t>
            </a:r>
            <a:r>
              <a:rPr lang="en-US" sz="1600" dirty="0" smtClean="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6" name="Shape 170"/>
          <p:cNvSpPr/>
          <p:nvPr/>
        </p:nvSpPr>
        <p:spPr>
          <a:xfrm>
            <a:off x="14149734" y="76579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7" name="Shape 171"/>
          <p:cNvSpPr/>
          <p:nvPr/>
        </p:nvSpPr>
        <p:spPr>
          <a:xfrm>
            <a:off x="916092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8" name="Shape 172"/>
          <p:cNvSpPr/>
          <p:nvPr/>
        </p:nvSpPr>
        <p:spPr>
          <a:xfrm>
            <a:off x="916092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9" name="Shape 173"/>
          <p:cNvSpPr/>
          <p:nvPr/>
        </p:nvSpPr>
        <p:spPr>
          <a:xfrm>
            <a:off x="1414973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30" name="Shape 174"/>
          <p:cNvSpPr/>
          <p:nvPr/>
        </p:nvSpPr>
        <p:spPr>
          <a:xfrm>
            <a:off x="1414973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31" name="Shape 175"/>
          <p:cNvSpPr/>
          <p:nvPr/>
        </p:nvSpPr>
        <p:spPr>
          <a:xfrm flipV="1">
            <a:off x="7725412" y="4217499"/>
            <a:ext cx="1417842" cy="12712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2" name="Shape 176"/>
          <p:cNvSpPr/>
          <p:nvPr/>
        </p:nvSpPr>
        <p:spPr>
          <a:xfrm>
            <a:off x="7738421" y="5589727"/>
            <a:ext cx="1400086"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3" name="Shape 177"/>
          <p:cNvSpPr/>
          <p:nvPr/>
        </p:nvSpPr>
        <p:spPr>
          <a:xfrm>
            <a:off x="7756196" y="5671519"/>
            <a:ext cx="1508077" cy="91302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4" name="Shape 178"/>
          <p:cNvSpPr/>
          <p:nvPr/>
        </p:nvSpPr>
        <p:spPr>
          <a:xfrm>
            <a:off x="7695621" y="5731442"/>
            <a:ext cx="1714501" cy="20485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 name="Shape 179"/>
          <p:cNvSpPr/>
          <p:nvPr/>
        </p:nvSpPr>
        <p:spPr>
          <a:xfrm>
            <a:off x="7651420" y="5866639"/>
            <a:ext cx="1684753" cy="328496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6" name="Shape 180"/>
          <p:cNvSpPr/>
          <p:nvPr/>
        </p:nvSpPr>
        <p:spPr>
          <a:xfrm>
            <a:off x="7561918" y="5934186"/>
            <a:ext cx="1770866" cy="45993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7" name="Shape 181"/>
          <p:cNvSpPr/>
          <p:nvPr/>
        </p:nvSpPr>
        <p:spPr>
          <a:xfrm>
            <a:off x="7716996" y="6831535"/>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8" name="Shape 182"/>
          <p:cNvSpPr/>
          <p:nvPr/>
        </p:nvSpPr>
        <p:spPr>
          <a:xfrm flipV="1">
            <a:off x="7738774" y="8140659"/>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9" name="Shape 183"/>
          <p:cNvSpPr/>
          <p:nvPr/>
        </p:nvSpPr>
        <p:spPr>
          <a:xfrm>
            <a:off x="7719835" y="9518641"/>
            <a:ext cx="1458939" cy="160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0" name="Shape 184"/>
          <p:cNvSpPr/>
          <p:nvPr/>
        </p:nvSpPr>
        <p:spPr>
          <a:xfrm flipV="1">
            <a:off x="7622747" y="4289803"/>
            <a:ext cx="1548351" cy="23270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 name="Shape 185"/>
          <p:cNvSpPr/>
          <p:nvPr/>
        </p:nvSpPr>
        <p:spPr>
          <a:xfrm flipV="1">
            <a:off x="7617262" y="4382640"/>
            <a:ext cx="1593619" cy="34420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 name="Shape 186"/>
          <p:cNvSpPr/>
          <p:nvPr/>
        </p:nvSpPr>
        <p:spPr>
          <a:xfrm flipV="1">
            <a:off x="7560994" y="4513344"/>
            <a:ext cx="1719126" cy="4621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 name="Shape 187"/>
          <p:cNvSpPr/>
          <p:nvPr/>
        </p:nvSpPr>
        <p:spPr>
          <a:xfrm>
            <a:off x="7735221" y="6910745"/>
            <a:ext cx="1471756" cy="1023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 name="Shape 188"/>
          <p:cNvSpPr/>
          <p:nvPr/>
        </p:nvSpPr>
        <p:spPr>
          <a:xfrm>
            <a:off x="7626297" y="7152900"/>
            <a:ext cx="1626592" cy="21179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 name="Shape 189"/>
          <p:cNvSpPr/>
          <p:nvPr/>
        </p:nvSpPr>
        <p:spPr>
          <a:xfrm>
            <a:off x="7552476" y="7224581"/>
            <a:ext cx="1721125" cy="34137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 name="Shape 190"/>
          <p:cNvSpPr/>
          <p:nvPr/>
        </p:nvSpPr>
        <p:spPr>
          <a:xfrm>
            <a:off x="7687662" y="9670253"/>
            <a:ext cx="1507634" cy="10719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 name="Shape 191"/>
          <p:cNvSpPr/>
          <p:nvPr/>
        </p:nvSpPr>
        <p:spPr>
          <a:xfrm>
            <a:off x="7655205" y="8355347"/>
            <a:ext cx="1568612" cy="230955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 name="Shape 192"/>
          <p:cNvSpPr/>
          <p:nvPr/>
        </p:nvSpPr>
        <p:spPr>
          <a:xfrm flipV="1">
            <a:off x="7705084" y="8357215"/>
            <a:ext cx="1510475" cy="106905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 name="Shape 193"/>
          <p:cNvSpPr/>
          <p:nvPr/>
        </p:nvSpPr>
        <p:spPr>
          <a:xfrm flipV="1">
            <a:off x="7623587" y="5885806"/>
            <a:ext cx="1707511" cy="33132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 name="Shape 194"/>
          <p:cNvSpPr/>
          <p:nvPr/>
        </p:nvSpPr>
        <p:spPr>
          <a:xfrm flipV="1">
            <a:off x="7683565" y="7223652"/>
            <a:ext cx="1651533" cy="206519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 name="Shape 195"/>
          <p:cNvSpPr/>
          <p:nvPr/>
        </p:nvSpPr>
        <p:spPr>
          <a:xfrm flipV="1">
            <a:off x="7736333" y="5662824"/>
            <a:ext cx="1461400" cy="23871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 name="Shape 196"/>
          <p:cNvSpPr/>
          <p:nvPr/>
        </p:nvSpPr>
        <p:spPr>
          <a:xfrm flipH="1">
            <a:off x="7685173" y="5597862"/>
            <a:ext cx="1478100" cy="112232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 name="Shape 197"/>
          <p:cNvSpPr/>
          <p:nvPr/>
        </p:nvSpPr>
        <p:spPr>
          <a:xfrm flipV="1">
            <a:off x="7735187" y="7043071"/>
            <a:ext cx="1472175" cy="10595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 name="Shape 198"/>
          <p:cNvSpPr/>
          <p:nvPr/>
        </p:nvSpPr>
        <p:spPr>
          <a:xfrm>
            <a:off x="7731639" y="8235774"/>
            <a:ext cx="1435975" cy="11259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 name="Shape 199"/>
          <p:cNvSpPr/>
          <p:nvPr/>
        </p:nvSpPr>
        <p:spPr>
          <a:xfrm>
            <a:off x="15188562" y="4041682"/>
            <a:ext cx="1631262" cy="10541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 name="Shape 200"/>
          <p:cNvSpPr/>
          <p:nvPr/>
        </p:nvSpPr>
        <p:spPr>
          <a:xfrm>
            <a:off x="15194869" y="7049162"/>
            <a:ext cx="1452399" cy="9168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 name="Shape 201"/>
          <p:cNvSpPr/>
          <p:nvPr/>
        </p:nvSpPr>
        <p:spPr>
          <a:xfrm>
            <a:off x="15204985" y="5577409"/>
            <a:ext cx="1436864" cy="12593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8" name="Shape 202"/>
          <p:cNvSpPr/>
          <p:nvPr/>
        </p:nvSpPr>
        <p:spPr>
          <a:xfrm>
            <a:off x="15146943" y="5712620"/>
            <a:ext cx="1588961" cy="21383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9" name="Shape 203"/>
          <p:cNvSpPr/>
          <p:nvPr/>
        </p:nvSpPr>
        <p:spPr>
          <a:xfrm flipH="1">
            <a:off x="15113316" y="5695903"/>
            <a:ext cx="1648684" cy="34878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0" name="Shape 204"/>
          <p:cNvSpPr/>
          <p:nvPr/>
        </p:nvSpPr>
        <p:spPr>
          <a:xfrm>
            <a:off x="15089507" y="4524351"/>
            <a:ext cx="1770866" cy="45993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1" name="Shape 205"/>
          <p:cNvSpPr/>
          <p:nvPr/>
        </p:nvSpPr>
        <p:spPr>
          <a:xfrm>
            <a:off x="15217239" y="6884290"/>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2" name="Shape 206"/>
          <p:cNvSpPr/>
          <p:nvPr/>
        </p:nvSpPr>
        <p:spPr>
          <a:xfrm flipV="1">
            <a:off x="15211786" y="8187917"/>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3" name="Shape 207"/>
          <p:cNvSpPr/>
          <p:nvPr/>
        </p:nvSpPr>
        <p:spPr>
          <a:xfrm flipV="1">
            <a:off x="15212721" y="9514359"/>
            <a:ext cx="1424040" cy="280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4" name="Shape 208"/>
          <p:cNvSpPr/>
          <p:nvPr/>
        </p:nvSpPr>
        <p:spPr>
          <a:xfrm flipV="1">
            <a:off x="15207572" y="5449074"/>
            <a:ext cx="1454011" cy="29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5" name="Shape 209"/>
          <p:cNvSpPr/>
          <p:nvPr/>
        </p:nvSpPr>
        <p:spPr>
          <a:xfrm flipV="1">
            <a:off x="15117344" y="5560890"/>
            <a:ext cx="1565258" cy="1044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6" name="Shape 210"/>
          <p:cNvSpPr/>
          <p:nvPr/>
        </p:nvSpPr>
        <p:spPr>
          <a:xfrm flipH="1" flipV="1">
            <a:off x="15228526" y="4271503"/>
            <a:ext cx="1475707" cy="238161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7" name="Shape 211"/>
          <p:cNvSpPr/>
          <p:nvPr/>
        </p:nvSpPr>
        <p:spPr>
          <a:xfrm flipV="1">
            <a:off x="15222687" y="8381589"/>
            <a:ext cx="1508343" cy="1135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8" name="Shape 212"/>
          <p:cNvSpPr/>
          <p:nvPr/>
        </p:nvSpPr>
        <p:spPr>
          <a:xfrm>
            <a:off x="15146854" y="4394381"/>
            <a:ext cx="1640271" cy="33967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9" name="Shape 213"/>
          <p:cNvSpPr/>
          <p:nvPr/>
        </p:nvSpPr>
        <p:spPr>
          <a:xfrm>
            <a:off x="15028611" y="5802230"/>
            <a:ext cx="1721127" cy="34137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0" name="Shape 214"/>
          <p:cNvSpPr/>
          <p:nvPr/>
        </p:nvSpPr>
        <p:spPr>
          <a:xfrm flipV="1">
            <a:off x="15203811" y="9913755"/>
            <a:ext cx="1708833" cy="103933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1" name="Shape 215"/>
          <p:cNvSpPr/>
          <p:nvPr/>
        </p:nvSpPr>
        <p:spPr>
          <a:xfrm>
            <a:off x="15148737" y="8377262"/>
            <a:ext cx="1481500" cy="1067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2" name="Shape 216"/>
          <p:cNvSpPr/>
          <p:nvPr/>
        </p:nvSpPr>
        <p:spPr>
          <a:xfrm flipV="1">
            <a:off x="15212263" y="8449340"/>
            <a:ext cx="1613430" cy="23050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3" name="Shape 217"/>
          <p:cNvSpPr/>
          <p:nvPr/>
        </p:nvSpPr>
        <p:spPr>
          <a:xfrm flipV="1">
            <a:off x="15200328" y="7231319"/>
            <a:ext cx="1666470" cy="20923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4" name="Shape 218"/>
          <p:cNvSpPr/>
          <p:nvPr/>
        </p:nvSpPr>
        <p:spPr>
          <a:xfrm flipV="1">
            <a:off x="15136670" y="7315776"/>
            <a:ext cx="1808563" cy="33601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5" name="Shape 219"/>
          <p:cNvSpPr/>
          <p:nvPr/>
        </p:nvSpPr>
        <p:spPr>
          <a:xfrm flipV="1">
            <a:off x="15089710" y="5754948"/>
            <a:ext cx="1718158" cy="488567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6" name="Shape 220"/>
          <p:cNvSpPr/>
          <p:nvPr/>
        </p:nvSpPr>
        <p:spPr>
          <a:xfrm flipH="1">
            <a:off x="15143216" y="5629520"/>
            <a:ext cx="1569955" cy="23187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7" name="Shape 221"/>
          <p:cNvSpPr/>
          <p:nvPr/>
        </p:nvSpPr>
        <p:spPr>
          <a:xfrm flipV="1">
            <a:off x="15242367" y="7157541"/>
            <a:ext cx="1523830" cy="8737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8" name="Shape 222"/>
          <p:cNvSpPr/>
          <p:nvPr/>
        </p:nvSpPr>
        <p:spPr>
          <a:xfrm>
            <a:off x="15042794" y="7178546"/>
            <a:ext cx="1665147" cy="20966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9" name="Shape 223"/>
          <p:cNvSpPr/>
          <p:nvPr/>
        </p:nvSpPr>
        <p:spPr>
          <a:xfrm flipV="1">
            <a:off x="10027161" y="2425794"/>
            <a:ext cx="1763885" cy="14148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0" name="Shape 224"/>
          <p:cNvSpPr/>
          <p:nvPr/>
        </p:nvSpPr>
        <p:spPr>
          <a:xfrm flipV="1">
            <a:off x="10055816" y="2561044"/>
            <a:ext cx="1651611" cy="26179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1" name="Shape 225"/>
          <p:cNvSpPr/>
          <p:nvPr/>
        </p:nvSpPr>
        <p:spPr>
          <a:xfrm flipV="1">
            <a:off x="10051454" y="2737010"/>
            <a:ext cx="1610417" cy="37385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2" name="Shape 226"/>
          <p:cNvSpPr/>
          <p:nvPr/>
        </p:nvSpPr>
        <p:spPr>
          <a:xfrm flipV="1">
            <a:off x="10051984" y="2832714"/>
            <a:ext cx="1629246" cy="49528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3" name="Shape 227"/>
          <p:cNvSpPr/>
          <p:nvPr/>
        </p:nvSpPr>
        <p:spPr>
          <a:xfrm flipV="1">
            <a:off x="10057610" y="2940210"/>
            <a:ext cx="1664401" cy="62557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4" name="Shape 228"/>
          <p:cNvSpPr/>
          <p:nvPr/>
        </p:nvSpPr>
        <p:spPr>
          <a:xfrm flipV="1">
            <a:off x="10088120" y="3031665"/>
            <a:ext cx="1678571" cy="75582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5" name="Shape 229"/>
          <p:cNvSpPr/>
          <p:nvPr/>
        </p:nvSpPr>
        <p:spPr>
          <a:xfrm flipV="1">
            <a:off x="10108410" y="3844247"/>
            <a:ext cx="1625501" cy="411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6" name="Shape 230"/>
          <p:cNvSpPr/>
          <p:nvPr/>
        </p:nvSpPr>
        <p:spPr>
          <a:xfrm flipV="1">
            <a:off x="10117788" y="3922112"/>
            <a:ext cx="1595733" cy="12937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7" name="Shape 231"/>
          <p:cNvSpPr/>
          <p:nvPr/>
        </p:nvSpPr>
        <p:spPr>
          <a:xfrm flipV="1">
            <a:off x="10089309" y="4086596"/>
            <a:ext cx="1572244" cy="24518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8" name="Shape 232"/>
          <p:cNvSpPr/>
          <p:nvPr/>
        </p:nvSpPr>
        <p:spPr>
          <a:xfrm flipV="1">
            <a:off x="10092665" y="4227190"/>
            <a:ext cx="1576676" cy="36335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9" name="Shape 233"/>
          <p:cNvSpPr/>
          <p:nvPr/>
        </p:nvSpPr>
        <p:spPr>
          <a:xfrm flipV="1">
            <a:off x="10135639" y="4322464"/>
            <a:ext cx="1605929" cy="48819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0" name="Shape 234"/>
          <p:cNvSpPr/>
          <p:nvPr/>
        </p:nvSpPr>
        <p:spPr>
          <a:xfrm flipV="1">
            <a:off x="10140157" y="4437638"/>
            <a:ext cx="1679533" cy="61913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1" name="Shape 235"/>
          <p:cNvSpPr/>
          <p:nvPr/>
        </p:nvSpPr>
        <p:spPr>
          <a:xfrm flipV="1">
            <a:off x="10169153" y="5245218"/>
            <a:ext cx="1595388" cy="443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2" name="Shape 236"/>
          <p:cNvSpPr/>
          <p:nvPr/>
        </p:nvSpPr>
        <p:spPr>
          <a:xfrm>
            <a:off x="10215742" y="4054299"/>
            <a:ext cx="1622466" cy="11087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3" name="Shape 237"/>
          <p:cNvSpPr/>
          <p:nvPr/>
        </p:nvSpPr>
        <p:spPr>
          <a:xfrm flipV="1">
            <a:off x="10146408" y="5391221"/>
            <a:ext cx="1527425" cy="12188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4" name="Shape 238"/>
          <p:cNvSpPr/>
          <p:nvPr/>
        </p:nvSpPr>
        <p:spPr>
          <a:xfrm flipV="1">
            <a:off x="10212614" y="5585809"/>
            <a:ext cx="1478598" cy="11457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5" name="Shape 239"/>
          <p:cNvSpPr/>
          <p:nvPr/>
        </p:nvSpPr>
        <p:spPr>
          <a:xfrm flipV="1">
            <a:off x="10133890" y="5698414"/>
            <a:ext cx="1617721" cy="21810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6" name="Shape 240"/>
          <p:cNvSpPr/>
          <p:nvPr/>
        </p:nvSpPr>
        <p:spPr>
          <a:xfrm flipV="1">
            <a:off x="10184781" y="5796821"/>
            <a:ext cx="1647405" cy="34798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7" name="Shape 241"/>
          <p:cNvSpPr/>
          <p:nvPr/>
        </p:nvSpPr>
        <p:spPr>
          <a:xfrm flipV="1">
            <a:off x="10189772" y="5850903"/>
            <a:ext cx="1692274" cy="48510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8" name="Shape 242"/>
          <p:cNvSpPr/>
          <p:nvPr/>
        </p:nvSpPr>
        <p:spPr>
          <a:xfrm>
            <a:off x="10235518" y="4139254"/>
            <a:ext cx="1529730" cy="23921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9" name="Shape 243"/>
          <p:cNvSpPr/>
          <p:nvPr/>
        </p:nvSpPr>
        <p:spPr>
          <a:xfrm>
            <a:off x="10219084" y="5459825"/>
            <a:ext cx="1482282" cy="11661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0" name="Shape 244"/>
          <p:cNvSpPr/>
          <p:nvPr/>
        </p:nvSpPr>
        <p:spPr>
          <a:xfrm>
            <a:off x="10248380" y="6792441"/>
            <a:ext cx="1436932"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1" name="Shape 245"/>
          <p:cNvSpPr/>
          <p:nvPr/>
        </p:nvSpPr>
        <p:spPr>
          <a:xfrm flipV="1">
            <a:off x="10132104" y="6897570"/>
            <a:ext cx="1534280" cy="10446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2" name="Shape 246"/>
          <p:cNvSpPr/>
          <p:nvPr/>
        </p:nvSpPr>
        <p:spPr>
          <a:xfrm flipV="1">
            <a:off x="10222375" y="7009798"/>
            <a:ext cx="1446118" cy="23713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3" name="Shape 247"/>
          <p:cNvSpPr/>
          <p:nvPr/>
        </p:nvSpPr>
        <p:spPr>
          <a:xfrm flipV="1">
            <a:off x="10224483" y="7093026"/>
            <a:ext cx="1540802" cy="36979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4" name="Shape 248"/>
          <p:cNvSpPr/>
          <p:nvPr/>
        </p:nvSpPr>
        <p:spPr>
          <a:xfrm>
            <a:off x="10219739" y="4260952"/>
            <a:ext cx="1497885" cy="36527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5" name="Shape 249"/>
          <p:cNvSpPr/>
          <p:nvPr/>
        </p:nvSpPr>
        <p:spPr>
          <a:xfrm>
            <a:off x="10222748" y="5602193"/>
            <a:ext cx="1465461" cy="24170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6" name="Shape 250"/>
          <p:cNvSpPr/>
          <p:nvPr/>
        </p:nvSpPr>
        <p:spPr>
          <a:xfrm>
            <a:off x="10224578" y="6887748"/>
            <a:ext cx="1443196" cy="116989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7" name="Shape 251"/>
          <p:cNvSpPr/>
          <p:nvPr/>
        </p:nvSpPr>
        <p:spPr>
          <a:xfrm>
            <a:off x="10163362" y="7026372"/>
            <a:ext cx="1650375" cy="21643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8" name="Shape 252"/>
          <p:cNvSpPr/>
          <p:nvPr/>
        </p:nvSpPr>
        <p:spPr>
          <a:xfrm>
            <a:off x="10214253" y="8113914"/>
            <a:ext cx="1440874" cy="233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9" name="Shape 253"/>
          <p:cNvSpPr/>
          <p:nvPr/>
        </p:nvSpPr>
        <p:spPr>
          <a:xfrm flipV="1">
            <a:off x="10250777" y="8201671"/>
            <a:ext cx="1409770" cy="12108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0" name="Shape 254"/>
          <p:cNvSpPr/>
          <p:nvPr/>
        </p:nvSpPr>
        <p:spPr>
          <a:xfrm flipV="1">
            <a:off x="10213651" y="8316845"/>
            <a:ext cx="1488152" cy="25991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1" name="Shape 255"/>
          <p:cNvSpPr/>
          <p:nvPr/>
        </p:nvSpPr>
        <p:spPr>
          <a:xfrm>
            <a:off x="10189506" y="4422512"/>
            <a:ext cx="1701283" cy="46897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2" name="Shape 256"/>
          <p:cNvSpPr/>
          <p:nvPr/>
        </p:nvSpPr>
        <p:spPr>
          <a:xfrm>
            <a:off x="10183524" y="5744522"/>
            <a:ext cx="1658697" cy="33989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3" name="Shape 257"/>
          <p:cNvSpPr/>
          <p:nvPr/>
        </p:nvSpPr>
        <p:spPr>
          <a:xfrm>
            <a:off x="10219073" y="8243858"/>
            <a:ext cx="1520058" cy="994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4" name="Shape 258"/>
          <p:cNvSpPr/>
          <p:nvPr/>
        </p:nvSpPr>
        <p:spPr>
          <a:xfrm flipV="1">
            <a:off x="10246519" y="9488205"/>
            <a:ext cx="1383731" cy="303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5" name="Shape 259"/>
          <p:cNvSpPr/>
          <p:nvPr/>
        </p:nvSpPr>
        <p:spPr>
          <a:xfrm flipV="1">
            <a:off x="10246357" y="9586574"/>
            <a:ext cx="1411382" cy="13409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6" name="Shape 260"/>
          <p:cNvSpPr/>
          <p:nvPr/>
        </p:nvSpPr>
        <p:spPr>
          <a:xfrm>
            <a:off x="10135100" y="4492198"/>
            <a:ext cx="1694038" cy="6060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7" name="Shape 261"/>
          <p:cNvSpPr/>
          <p:nvPr/>
        </p:nvSpPr>
        <p:spPr>
          <a:xfrm>
            <a:off x="10111549" y="5820159"/>
            <a:ext cx="1654649" cy="48110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8" name="Shape 262"/>
          <p:cNvSpPr/>
          <p:nvPr/>
        </p:nvSpPr>
        <p:spPr>
          <a:xfrm>
            <a:off x="10092513" y="7131732"/>
            <a:ext cx="1609801" cy="358403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9" name="Shape 263"/>
          <p:cNvSpPr/>
          <p:nvPr/>
        </p:nvSpPr>
        <p:spPr>
          <a:xfrm>
            <a:off x="10173086" y="8371945"/>
            <a:ext cx="1500233" cy="24435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0" name="Shape 264"/>
          <p:cNvSpPr/>
          <p:nvPr/>
        </p:nvSpPr>
        <p:spPr>
          <a:xfrm>
            <a:off x="10186164" y="9628924"/>
            <a:ext cx="1473476" cy="12849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1" name="Shape 265"/>
          <p:cNvSpPr/>
          <p:nvPr/>
        </p:nvSpPr>
        <p:spPr>
          <a:xfrm flipV="1">
            <a:off x="10198769" y="11007736"/>
            <a:ext cx="1464011" cy="272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2" name="Shape 266"/>
          <p:cNvSpPr/>
          <p:nvPr/>
        </p:nvSpPr>
        <p:spPr>
          <a:xfrm>
            <a:off x="10074669" y="4559055"/>
            <a:ext cx="1759029" cy="74168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3" name="Shape 267"/>
          <p:cNvSpPr/>
          <p:nvPr/>
        </p:nvSpPr>
        <p:spPr>
          <a:xfrm>
            <a:off x="10045653" y="5897591"/>
            <a:ext cx="1709321" cy="61308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4" name="Shape 268"/>
          <p:cNvSpPr/>
          <p:nvPr/>
        </p:nvSpPr>
        <p:spPr>
          <a:xfrm>
            <a:off x="10013526" y="7221172"/>
            <a:ext cx="1704312" cy="48827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5" name="Shape 269"/>
          <p:cNvSpPr/>
          <p:nvPr/>
        </p:nvSpPr>
        <p:spPr>
          <a:xfrm>
            <a:off x="10091994" y="8469058"/>
            <a:ext cx="1594451" cy="37095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6" name="Shape 270"/>
          <p:cNvSpPr/>
          <p:nvPr/>
        </p:nvSpPr>
        <p:spPr>
          <a:xfrm>
            <a:off x="10156425" y="9755642"/>
            <a:ext cx="1501142" cy="24773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7" name="Shape 271"/>
          <p:cNvSpPr/>
          <p:nvPr/>
        </p:nvSpPr>
        <p:spPr>
          <a:xfrm>
            <a:off x="10162006" y="11086012"/>
            <a:ext cx="1497561" cy="12139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8" name="Shape 272"/>
          <p:cNvSpPr/>
          <p:nvPr/>
        </p:nvSpPr>
        <p:spPr>
          <a:xfrm flipH="1" flipV="1">
            <a:off x="12600726" y="2421658"/>
            <a:ext cx="1797239" cy="135621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9" name="Shape 273"/>
          <p:cNvSpPr/>
          <p:nvPr/>
        </p:nvSpPr>
        <p:spPr>
          <a:xfrm flipH="1" flipV="1">
            <a:off x="12596598" y="3829345"/>
            <a:ext cx="1729827" cy="129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0" name="Shape 274"/>
          <p:cNvSpPr/>
          <p:nvPr/>
        </p:nvSpPr>
        <p:spPr>
          <a:xfrm flipH="1">
            <a:off x="12549877" y="3938212"/>
            <a:ext cx="1676678" cy="11788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1" name="Shape 275"/>
          <p:cNvSpPr/>
          <p:nvPr/>
        </p:nvSpPr>
        <p:spPr>
          <a:xfrm flipH="1">
            <a:off x="12528864" y="4059693"/>
            <a:ext cx="1659103" cy="23975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2" name="Shape 276"/>
          <p:cNvSpPr/>
          <p:nvPr/>
        </p:nvSpPr>
        <p:spPr>
          <a:xfrm flipH="1">
            <a:off x="12431490" y="4233113"/>
            <a:ext cx="1715760" cy="35076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3" name="Shape 277"/>
          <p:cNvSpPr/>
          <p:nvPr/>
        </p:nvSpPr>
        <p:spPr>
          <a:xfrm flipH="1">
            <a:off x="12473605" y="4335051"/>
            <a:ext cx="1714545" cy="47794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4" name="Shape 278"/>
          <p:cNvSpPr/>
          <p:nvPr/>
        </p:nvSpPr>
        <p:spPr>
          <a:xfrm flipH="1">
            <a:off x="12531896" y="4479868"/>
            <a:ext cx="1714921" cy="61033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5" name="Shape 279"/>
          <p:cNvSpPr/>
          <p:nvPr/>
        </p:nvSpPr>
        <p:spPr>
          <a:xfrm flipH="1">
            <a:off x="12591176" y="4505924"/>
            <a:ext cx="1697755" cy="74729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6" name="Shape 280"/>
          <p:cNvSpPr/>
          <p:nvPr/>
        </p:nvSpPr>
        <p:spPr>
          <a:xfrm flipH="1" flipV="1">
            <a:off x="12713263" y="2581806"/>
            <a:ext cx="1617269" cy="25101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7" name="Shape 281"/>
          <p:cNvSpPr/>
          <p:nvPr/>
        </p:nvSpPr>
        <p:spPr>
          <a:xfrm flipH="1" flipV="1">
            <a:off x="12700803" y="3975621"/>
            <a:ext cx="1592647" cy="11543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8" name="Shape 282"/>
          <p:cNvSpPr/>
          <p:nvPr/>
        </p:nvSpPr>
        <p:spPr>
          <a:xfrm flipH="1">
            <a:off x="12654604" y="5257725"/>
            <a:ext cx="1570103" cy="172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9" name="Shape 283"/>
          <p:cNvSpPr/>
          <p:nvPr/>
        </p:nvSpPr>
        <p:spPr>
          <a:xfrm flipH="1">
            <a:off x="12574985" y="5362401"/>
            <a:ext cx="1595774" cy="11671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1" name="Shape 285"/>
          <p:cNvSpPr/>
          <p:nvPr/>
        </p:nvSpPr>
        <p:spPr>
          <a:xfrm flipH="1">
            <a:off x="12514405" y="5647201"/>
            <a:ext cx="1665048" cy="35299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2" name="Shape 286"/>
          <p:cNvSpPr/>
          <p:nvPr/>
        </p:nvSpPr>
        <p:spPr>
          <a:xfrm flipH="1">
            <a:off x="12603540" y="5713246"/>
            <a:ext cx="1643023" cy="48905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3" name="Shape 287"/>
          <p:cNvSpPr/>
          <p:nvPr/>
        </p:nvSpPr>
        <p:spPr>
          <a:xfrm flipH="1">
            <a:off x="12655120" y="5809010"/>
            <a:ext cx="1698128" cy="6214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4" name="Shape 288"/>
          <p:cNvSpPr/>
          <p:nvPr/>
        </p:nvSpPr>
        <p:spPr>
          <a:xfrm flipH="1" flipV="1">
            <a:off x="12714013" y="2643962"/>
            <a:ext cx="1529411" cy="395166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5" name="Shape 289"/>
          <p:cNvSpPr/>
          <p:nvPr/>
        </p:nvSpPr>
        <p:spPr>
          <a:xfrm flipH="1" flipV="1">
            <a:off x="12714360" y="4119815"/>
            <a:ext cx="1465180" cy="25305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6" name="Shape 290"/>
          <p:cNvSpPr/>
          <p:nvPr/>
        </p:nvSpPr>
        <p:spPr>
          <a:xfrm flipH="1" flipV="1">
            <a:off x="12706302" y="5367574"/>
            <a:ext cx="1462226" cy="13932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7" name="Shape 291"/>
          <p:cNvSpPr/>
          <p:nvPr/>
        </p:nvSpPr>
        <p:spPr>
          <a:xfrm flipH="1" flipV="1">
            <a:off x="12697451" y="6757061"/>
            <a:ext cx="1465313" cy="331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8" name="Shape 292"/>
          <p:cNvSpPr/>
          <p:nvPr/>
        </p:nvSpPr>
        <p:spPr>
          <a:xfrm flipH="1">
            <a:off x="12580912" y="6848702"/>
            <a:ext cx="1587078" cy="9819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9" name="Shape 293"/>
          <p:cNvSpPr/>
          <p:nvPr/>
        </p:nvSpPr>
        <p:spPr>
          <a:xfrm flipH="1">
            <a:off x="12588140" y="6961647"/>
            <a:ext cx="1595358" cy="22383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0" name="Shape 294"/>
          <p:cNvSpPr/>
          <p:nvPr/>
        </p:nvSpPr>
        <p:spPr>
          <a:xfrm flipH="1">
            <a:off x="12645484" y="7061565"/>
            <a:ext cx="1572429" cy="3605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1" name="Shape 295"/>
          <p:cNvSpPr/>
          <p:nvPr/>
        </p:nvSpPr>
        <p:spPr>
          <a:xfrm flipH="1">
            <a:off x="12690482" y="7216427"/>
            <a:ext cx="1648917" cy="48736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2" name="Shape 296"/>
          <p:cNvSpPr/>
          <p:nvPr/>
        </p:nvSpPr>
        <p:spPr>
          <a:xfrm flipH="1" flipV="1">
            <a:off x="12701279" y="2829260"/>
            <a:ext cx="1614401" cy="49579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3" name="Shape 297"/>
          <p:cNvSpPr/>
          <p:nvPr/>
        </p:nvSpPr>
        <p:spPr>
          <a:xfrm flipH="1" flipV="1">
            <a:off x="12699515" y="4291474"/>
            <a:ext cx="1572801" cy="35642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4" name="Shape 298"/>
          <p:cNvSpPr/>
          <p:nvPr/>
        </p:nvSpPr>
        <p:spPr>
          <a:xfrm flipH="1" flipV="1">
            <a:off x="12705708" y="5534040"/>
            <a:ext cx="1518986" cy="23559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5" name="Shape 299"/>
          <p:cNvSpPr/>
          <p:nvPr/>
        </p:nvSpPr>
        <p:spPr>
          <a:xfrm flipH="1" flipV="1">
            <a:off x="12725820" y="6838712"/>
            <a:ext cx="1469407" cy="11332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6" name="Shape 300"/>
          <p:cNvSpPr/>
          <p:nvPr/>
        </p:nvSpPr>
        <p:spPr>
          <a:xfrm flipH="1">
            <a:off x="12696390" y="8071419"/>
            <a:ext cx="1488531" cy="100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7" name="Shape 301"/>
          <p:cNvSpPr/>
          <p:nvPr/>
        </p:nvSpPr>
        <p:spPr>
          <a:xfrm flipH="1">
            <a:off x="12639691" y="8166051"/>
            <a:ext cx="1523419" cy="11208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8" name="Shape 302"/>
          <p:cNvSpPr/>
          <p:nvPr/>
        </p:nvSpPr>
        <p:spPr>
          <a:xfrm flipH="1">
            <a:off x="12674752" y="8291345"/>
            <a:ext cx="1501910" cy="24326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9" name="Shape 303"/>
          <p:cNvSpPr/>
          <p:nvPr/>
        </p:nvSpPr>
        <p:spPr>
          <a:xfrm flipH="1">
            <a:off x="12699359" y="8402780"/>
            <a:ext cx="1550219" cy="37843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0" name="Shape 304"/>
          <p:cNvSpPr/>
          <p:nvPr/>
        </p:nvSpPr>
        <p:spPr>
          <a:xfrm flipH="1" flipV="1">
            <a:off x="12676645" y="2899782"/>
            <a:ext cx="1675310" cy="62420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1" name="Shape 305"/>
          <p:cNvSpPr/>
          <p:nvPr/>
        </p:nvSpPr>
        <p:spPr>
          <a:xfrm flipH="1" flipV="1">
            <a:off x="12613709" y="4336469"/>
            <a:ext cx="1634838" cy="48743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2" name="Shape 306"/>
          <p:cNvSpPr/>
          <p:nvPr/>
        </p:nvSpPr>
        <p:spPr>
          <a:xfrm flipH="1" flipV="1">
            <a:off x="12670408" y="5702656"/>
            <a:ext cx="1515590" cy="35847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3" name="Shape 307"/>
          <p:cNvSpPr/>
          <p:nvPr/>
        </p:nvSpPr>
        <p:spPr>
          <a:xfrm flipH="1" flipV="1">
            <a:off x="12700251" y="6978885"/>
            <a:ext cx="1485960" cy="24283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4" name="Shape 308"/>
          <p:cNvSpPr/>
          <p:nvPr/>
        </p:nvSpPr>
        <p:spPr>
          <a:xfrm flipH="1">
            <a:off x="12727504" y="9428691"/>
            <a:ext cx="142509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5" name="Shape 309"/>
          <p:cNvSpPr/>
          <p:nvPr/>
        </p:nvSpPr>
        <p:spPr>
          <a:xfrm flipH="1">
            <a:off x="12697606" y="9509917"/>
            <a:ext cx="1460461" cy="127151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6" name="Shape 310"/>
          <p:cNvSpPr/>
          <p:nvPr/>
        </p:nvSpPr>
        <p:spPr>
          <a:xfrm flipH="1">
            <a:off x="12715415" y="9654922"/>
            <a:ext cx="1443769" cy="26093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7" name="Shape 311"/>
          <p:cNvSpPr/>
          <p:nvPr/>
        </p:nvSpPr>
        <p:spPr>
          <a:xfrm flipH="1" flipV="1">
            <a:off x="12609374" y="2999356"/>
            <a:ext cx="1699260" cy="75937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8" name="Shape 312"/>
          <p:cNvSpPr/>
          <p:nvPr/>
        </p:nvSpPr>
        <p:spPr>
          <a:xfrm flipH="1" flipV="1">
            <a:off x="12575647" y="4459948"/>
            <a:ext cx="1680484" cy="616427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9" name="Shape 313"/>
          <p:cNvSpPr/>
          <p:nvPr/>
        </p:nvSpPr>
        <p:spPr>
          <a:xfrm flipH="1" flipV="1">
            <a:off x="12583992" y="5772777"/>
            <a:ext cx="1626453" cy="48641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0" name="Shape 314"/>
          <p:cNvSpPr/>
          <p:nvPr/>
        </p:nvSpPr>
        <p:spPr>
          <a:xfrm flipH="1" flipV="1">
            <a:off x="12610944" y="7116042"/>
            <a:ext cx="1586296" cy="36025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1" name="Shape 315"/>
          <p:cNvSpPr/>
          <p:nvPr/>
        </p:nvSpPr>
        <p:spPr>
          <a:xfrm flipH="1" flipV="1">
            <a:off x="12716834" y="8213778"/>
            <a:ext cx="1439020" cy="25624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2" name="Shape 316"/>
          <p:cNvSpPr/>
          <p:nvPr/>
        </p:nvSpPr>
        <p:spPr>
          <a:xfrm flipH="1" flipV="1">
            <a:off x="12707887" y="9577775"/>
            <a:ext cx="1441935" cy="13070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3" name="Shape 317"/>
          <p:cNvSpPr/>
          <p:nvPr/>
        </p:nvSpPr>
        <p:spPr>
          <a:xfrm flipH="1">
            <a:off x="12732494" y="10975554"/>
            <a:ext cx="1387870" cy="87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4" name="Shape 318"/>
          <p:cNvSpPr/>
          <p:nvPr/>
        </p:nvSpPr>
        <p:spPr>
          <a:xfrm flipH="1">
            <a:off x="12742217" y="11050852"/>
            <a:ext cx="1440525" cy="130925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5" name="Shape 319"/>
          <p:cNvSpPr/>
          <p:nvPr/>
        </p:nvSpPr>
        <p:spPr>
          <a:xfrm>
            <a:off x="3987648" y="7117490"/>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sw26.</a:t>
            </a:r>
            <a:r>
              <a:rPr lang="en-US" sz="1600" dirty="0" smtClean="0"/>
              <a:t>dc</a:t>
            </a:r>
            <a:r>
              <a:rPr sz="1600" dirty="0" smtClean="0"/>
              <a:t>1</a:t>
            </a:r>
            <a:endParaRPr sz="1600" dirty="0"/>
          </a:p>
        </p:txBody>
      </p:sp>
      <p:sp>
        <p:nvSpPr>
          <p:cNvPr id="176" name="Shape 320"/>
          <p:cNvSpPr/>
          <p:nvPr/>
        </p:nvSpPr>
        <p:spPr>
          <a:xfrm>
            <a:off x="18582557" y="7047119"/>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sw45.</a:t>
            </a:r>
            <a:r>
              <a:rPr lang="en-US" sz="1600" dirty="0" smtClean="0"/>
              <a:t>dc</a:t>
            </a:r>
            <a:r>
              <a:rPr sz="1600" dirty="0" smtClean="0"/>
              <a:t>2</a:t>
            </a:r>
            <a:endParaRPr sz="1600" dirty="0"/>
          </a:p>
        </p:txBody>
      </p:sp>
      <p:sp>
        <p:nvSpPr>
          <p:cNvPr id="177" name="Shape 321"/>
          <p:cNvSpPr/>
          <p:nvPr/>
        </p:nvSpPr>
        <p:spPr>
          <a:xfrm flipV="1">
            <a:off x="5809919" y="5579274"/>
            <a:ext cx="861179" cy="17809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8" name="Shape 322"/>
          <p:cNvSpPr/>
          <p:nvPr/>
        </p:nvSpPr>
        <p:spPr>
          <a:xfrm flipV="1">
            <a:off x="5826826" y="6835045"/>
            <a:ext cx="845434" cy="56565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9" name="Shape 323"/>
          <p:cNvSpPr/>
          <p:nvPr/>
        </p:nvSpPr>
        <p:spPr>
          <a:xfrm>
            <a:off x="5798734" y="7412971"/>
            <a:ext cx="897186" cy="5502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0" name="Shape 324"/>
          <p:cNvSpPr/>
          <p:nvPr/>
        </p:nvSpPr>
        <p:spPr>
          <a:xfrm>
            <a:off x="5810264" y="7522215"/>
            <a:ext cx="904326" cy="184223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1" name="Shape 325"/>
          <p:cNvSpPr/>
          <p:nvPr/>
        </p:nvSpPr>
        <p:spPr>
          <a:xfrm>
            <a:off x="17696804" y="6833976"/>
            <a:ext cx="866383" cy="50806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2" name="Shape 326"/>
          <p:cNvSpPr/>
          <p:nvPr/>
        </p:nvSpPr>
        <p:spPr>
          <a:xfrm flipV="1">
            <a:off x="17705665" y="7349213"/>
            <a:ext cx="894543" cy="65329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3" name="Shape 327"/>
          <p:cNvSpPr/>
          <p:nvPr/>
        </p:nvSpPr>
        <p:spPr>
          <a:xfrm>
            <a:off x="17689836" y="5460162"/>
            <a:ext cx="890733" cy="18136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4" name="Shape 328"/>
          <p:cNvSpPr/>
          <p:nvPr/>
        </p:nvSpPr>
        <p:spPr>
          <a:xfrm flipV="1">
            <a:off x="17713073" y="7369226"/>
            <a:ext cx="882659" cy="20986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5" name="Shape 329"/>
          <p:cNvSpPr/>
          <p:nvPr/>
        </p:nvSpPr>
        <p:spPr>
          <a:xfrm>
            <a:off x="1219200" y="7126786"/>
            <a:ext cx="1651925"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a:t>h</a:t>
            </a:r>
            <a:r>
              <a:rPr lang="en-US" sz="1600" dirty="0" smtClean="0"/>
              <a:t>ost1</a:t>
            </a:r>
            <a:r>
              <a:rPr sz="1600" dirty="0" smtClean="0"/>
              <a:t>.</a:t>
            </a:r>
            <a:r>
              <a:rPr lang="en-US" sz="1600" dirty="0" smtClean="0"/>
              <a:t>dc</a:t>
            </a:r>
            <a:r>
              <a:rPr sz="1600" dirty="0" smtClean="0"/>
              <a:t>1</a:t>
            </a:r>
            <a:endParaRPr sz="1600" dirty="0"/>
          </a:p>
        </p:txBody>
      </p:sp>
      <p:sp>
        <p:nvSpPr>
          <p:cNvPr id="186" name="Shape 330"/>
          <p:cNvSpPr/>
          <p:nvPr/>
        </p:nvSpPr>
        <p:spPr>
          <a:xfrm>
            <a:off x="21525575" y="7025282"/>
            <a:ext cx="1651924"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Host</a:t>
            </a:r>
            <a:r>
              <a:rPr sz="1600" dirty="0" smtClean="0"/>
              <a:t>.</a:t>
            </a:r>
            <a:r>
              <a:rPr lang="en-US" sz="1600" dirty="0" smtClean="0"/>
              <a:t>dc2</a:t>
            </a:r>
            <a:endParaRPr sz="1600" dirty="0"/>
          </a:p>
        </p:txBody>
      </p:sp>
      <p:sp>
        <p:nvSpPr>
          <p:cNvPr id="187" name="Shape 331"/>
          <p:cNvSpPr/>
          <p:nvPr/>
        </p:nvSpPr>
        <p:spPr>
          <a:xfrm flipH="1">
            <a:off x="2847401" y="7447182"/>
            <a:ext cx="1140474"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8" name="Shape 332"/>
          <p:cNvSpPr/>
          <p:nvPr/>
        </p:nvSpPr>
        <p:spPr>
          <a:xfrm flipH="1">
            <a:off x="20413951" y="7331210"/>
            <a:ext cx="11404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91" name="Shape 166"/>
          <p:cNvSpPr/>
          <p:nvPr/>
        </p:nvSpPr>
        <p:spPr>
          <a:xfrm>
            <a:off x="11655329" y="1183414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08</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0" name="Shape 284"/>
          <p:cNvSpPr/>
          <p:nvPr/>
        </p:nvSpPr>
        <p:spPr>
          <a:xfrm flipH="1">
            <a:off x="12504811" y="5576698"/>
            <a:ext cx="1663157" cy="2195930"/>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Tree>
    <p:extLst>
      <p:ext uri="{BB962C8B-B14F-4D97-AF65-F5344CB8AC3E}">
        <p14:creationId xmlns:p14="http://schemas.microsoft.com/office/powerpoint/2010/main" val="24939174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ECMP Packet Hashing</a:t>
            </a:r>
            <a:endParaRPr lang="en-US" dirty="0"/>
          </a:p>
        </p:txBody>
      </p:sp>
      <p:pic>
        <p:nvPicPr>
          <p:cNvPr id="4" name="pasted-image.png"/>
          <p:cNvPicPr>
            <a:picLocks noChangeAspect="1"/>
          </p:cNvPicPr>
          <p:nvPr/>
        </p:nvPicPr>
        <p:blipFill>
          <a:blip r:embed="rId2">
            <a:extLst/>
          </a:blip>
          <a:stretch>
            <a:fillRect/>
          </a:stretch>
        </p:blipFill>
        <p:spPr>
          <a:xfrm>
            <a:off x="6663604" y="3378200"/>
            <a:ext cx="11056792" cy="8451051"/>
          </a:xfrm>
          <a:prstGeom prst="rect">
            <a:avLst/>
          </a:prstGeom>
          <a:ln w="12700">
            <a:miter lim="400000"/>
          </a:ln>
        </p:spPr>
      </p:pic>
    </p:spTree>
    <p:extLst>
      <p:ext uri="{BB962C8B-B14F-4D97-AF65-F5344CB8AC3E}">
        <p14:creationId xmlns:p14="http://schemas.microsoft.com/office/powerpoint/2010/main" val="891063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Network Fault Isolation</a:t>
            </a:r>
            <a:endParaRPr lang="en-US" dirty="0"/>
          </a:p>
        </p:txBody>
      </p:sp>
      <p:sp>
        <p:nvSpPr>
          <p:cNvPr id="189" name="Shape 333"/>
          <p:cNvSpPr/>
          <p:nvPr/>
        </p:nvSpPr>
        <p:spPr>
          <a:xfrm>
            <a:off x="3632563" y="1194272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DC1</a:t>
            </a:r>
            <a:endParaRPr dirty="0"/>
          </a:p>
        </p:txBody>
      </p:sp>
      <p:sp>
        <p:nvSpPr>
          <p:cNvPr id="190" name="Shape 334"/>
          <p:cNvSpPr/>
          <p:nvPr/>
        </p:nvSpPr>
        <p:spPr>
          <a:xfrm>
            <a:off x="18563187" y="1191527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DC2</a:t>
            </a:r>
          </a:p>
        </p:txBody>
      </p:sp>
      <p:grpSp>
        <p:nvGrpSpPr>
          <p:cNvPr id="192" name="Group 191"/>
          <p:cNvGrpSpPr/>
          <p:nvPr/>
        </p:nvGrpSpPr>
        <p:grpSpPr>
          <a:xfrm>
            <a:off x="1219200" y="2263776"/>
            <a:ext cx="21958299" cy="10509051"/>
            <a:chOff x="3082849" y="3568700"/>
            <a:chExt cx="16881551" cy="9204127"/>
          </a:xfrm>
        </p:grpSpPr>
        <p:sp>
          <p:nvSpPr>
            <p:cNvPr id="4" name="Shape 147"/>
            <p:cNvSpPr/>
            <p:nvPr/>
          </p:nvSpPr>
          <p:spPr>
            <a:xfrm>
              <a:off x="7270750" y="60706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5" name="Shape 148"/>
            <p:cNvSpPr/>
            <p:nvPr/>
          </p:nvSpPr>
          <p:spPr>
            <a:xfrm>
              <a:off x="7270750" y="7188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6" name="Shape 149"/>
            <p:cNvSpPr/>
            <p:nvPr/>
          </p:nvSpPr>
          <p:spPr>
            <a:xfrm>
              <a:off x="7270750" y="83058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sw</a:t>
              </a:r>
              <a:r>
                <a:rPr sz="1600" dirty="0" smtClean="0"/>
                <a:t>03</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7" name="Shape 150"/>
            <p:cNvSpPr/>
            <p:nvPr/>
          </p:nvSpPr>
          <p:spPr>
            <a:xfrm>
              <a:off x="7270750" y="95123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smtClean="0"/>
                <a:t>sw04.</a:t>
              </a:r>
              <a:endParaRPr lang="pl-PL" sz="1600" dirty="0"/>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a:t>dc1</a:t>
              </a:r>
            </a:p>
          </p:txBody>
        </p:sp>
        <p:sp>
          <p:nvSpPr>
            <p:cNvPr id="8" name="Shape 151"/>
            <p:cNvSpPr/>
            <p:nvPr/>
          </p:nvSpPr>
          <p:spPr>
            <a:xfrm>
              <a:off x="14941550" y="59309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9" name="Shape 152"/>
            <p:cNvSpPr/>
            <p:nvPr/>
          </p:nvSpPr>
          <p:spPr>
            <a:xfrm>
              <a:off x="14941550" y="7188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10" name="Shape 153"/>
            <p:cNvSpPr/>
            <p:nvPr/>
          </p:nvSpPr>
          <p:spPr>
            <a:xfrm>
              <a:off x="14941550" y="82804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sw03</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1" name="Shape 154"/>
            <p:cNvSpPr/>
            <p:nvPr/>
          </p:nvSpPr>
          <p:spPr>
            <a:xfrm>
              <a:off x="14941550" y="9474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2" name="Shape 155"/>
            <p:cNvSpPr/>
            <p:nvPr/>
          </p:nvSpPr>
          <p:spPr>
            <a:xfrm>
              <a:off x="9188450" y="48641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3" name="Shape 156"/>
            <p:cNvSpPr/>
            <p:nvPr/>
          </p:nvSpPr>
          <p:spPr>
            <a:xfrm>
              <a:off x="9188450" y="602615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 name="Shape 157"/>
            <p:cNvSpPr/>
            <p:nvPr/>
          </p:nvSpPr>
          <p:spPr>
            <a:xfrm>
              <a:off x="9188450" y="71755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ssw03.</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5" name="Shape 158"/>
            <p:cNvSpPr/>
            <p:nvPr/>
          </p:nvSpPr>
          <p:spPr>
            <a:xfrm>
              <a:off x="9188450" y="8334536"/>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6" name="Shape 159"/>
            <p:cNvSpPr/>
            <p:nvPr/>
          </p:nvSpPr>
          <p:spPr>
            <a:xfrm>
              <a:off x="11106150" y="35687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7" name="Shape 160"/>
            <p:cNvSpPr/>
            <p:nvPr/>
          </p:nvSpPr>
          <p:spPr>
            <a:xfrm>
              <a:off x="11106150" y="4775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02.</a:t>
              </a:r>
              <a:endParaRPr lang="en-US" sz="1600" dirty="0" smtClean="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8" name="Shape 161"/>
            <p:cNvSpPr/>
            <p:nvPr/>
          </p:nvSpPr>
          <p:spPr>
            <a:xfrm>
              <a:off x="11106150" y="59817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03</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9" name="Shape 162"/>
            <p:cNvSpPr/>
            <p:nvPr/>
          </p:nvSpPr>
          <p:spPr>
            <a:xfrm>
              <a:off x="11106150" y="7188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04</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mn-lt"/>
                  <a:ea typeface="+mn-ea"/>
                  <a:cs typeface="+mn-cs"/>
                  <a:sym typeface="Gill Sans"/>
                </a:defRPr>
              </a:pPr>
              <a:r>
                <a:rPr lang="en-US" sz="1600" dirty="0" smtClean="0">
                  <a:latin typeface="Gill Sans SemiBold"/>
                  <a:ea typeface="Gill Sans SemiBold"/>
                  <a:cs typeface="Gill Sans SemiBold"/>
                  <a:sym typeface="Gill Sans SemiBold"/>
                </a:rPr>
                <a:t>dc1</a:t>
              </a:r>
              <a:endParaRPr sz="1600" dirty="0"/>
            </a:p>
          </p:txBody>
        </p:sp>
        <p:sp>
          <p:nvSpPr>
            <p:cNvPr id="20" name="Shape 163"/>
            <p:cNvSpPr/>
            <p:nvPr/>
          </p:nvSpPr>
          <p:spPr>
            <a:xfrm>
              <a:off x="11106150" y="83058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05</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1" name="Shape 164"/>
            <p:cNvSpPr/>
            <p:nvPr/>
          </p:nvSpPr>
          <p:spPr>
            <a:xfrm>
              <a:off x="11106150" y="95123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06.</a:t>
              </a:r>
              <a:endParaRPr lang="en-US" sz="1600" dirty="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2" name="Shape 165"/>
            <p:cNvSpPr/>
            <p:nvPr/>
          </p:nvSpPr>
          <p:spPr>
            <a:xfrm>
              <a:off x="11106150" y="107315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07</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23" name="Shape 167"/>
            <p:cNvSpPr/>
            <p:nvPr/>
          </p:nvSpPr>
          <p:spPr>
            <a:xfrm>
              <a:off x="13023850" y="48514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4" name="Shape 168"/>
            <p:cNvSpPr/>
            <p:nvPr/>
          </p:nvSpPr>
          <p:spPr>
            <a:xfrm>
              <a:off x="13023850" y="59690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5" name="Shape 169"/>
            <p:cNvSpPr/>
            <p:nvPr/>
          </p:nvSpPr>
          <p:spPr>
            <a:xfrm>
              <a:off x="13023850" y="71882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ssw03</a:t>
              </a:r>
              <a:r>
                <a:rPr lang="en-US" sz="1600" dirty="0" smtClean="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6" name="Shape 170"/>
            <p:cNvSpPr/>
            <p:nvPr/>
          </p:nvSpPr>
          <p:spPr>
            <a:xfrm>
              <a:off x="13023850" y="82931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7" name="Shape 171"/>
            <p:cNvSpPr/>
            <p:nvPr/>
          </p:nvSpPr>
          <p:spPr>
            <a:xfrm>
              <a:off x="9188450" y="95123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8" name="Shape 172"/>
            <p:cNvSpPr/>
            <p:nvPr/>
          </p:nvSpPr>
          <p:spPr>
            <a:xfrm>
              <a:off x="9188450" y="107315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9" name="Shape 173"/>
            <p:cNvSpPr/>
            <p:nvPr/>
          </p:nvSpPr>
          <p:spPr>
            <a:xfrm>
              <a:off x="13023850" y="95123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30" name="Shape 174"/>
            <p:cNvSpPr/>
            <p:nvPr/>
          </p:nvSpPr>
          <p:spPr>
            <a:xfrm>
              <a:off x="13023850" y="107315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31" name="Shape 175"/>
            <p:cNvSpPr/>
            <p:nvPr/>
          </p:nvSpPr>
          <p:spPr>
            <a:xfrm flipV="1">
              <a:off x="8084828" y="5279826"/>
              <a:ext cx="1090038" cy="111342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2" name="Shape 176"/>
            <p:cNvSpPr/>
            <p:nvPr/>
          </p:nvSpPr>
          <p:spPr>
            <a:xfrm>
              <a:off x="8094829" y="6481663"/>
              <a:ext cx="1076387"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3" name="Shape 177"/>
            <p:cNvSpPr/>
            <p:nvPr/>
          </p:nvSpPr>
          <p:spPr>
            <a:xfrm>
              <a:off x="8108495" y="6553299"/>
              <a:ext cx="1159410" cy="79965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4" name="Shape 178"/>
            <p:cNvSpPr/>
            <p:nvPr/>
          </p:nvSpPr>
          <p:spPr>
            <a:xfrm>
              <a:off x="8061925" y="6605781"/>
              <a:ext cx="1318109" cy="179417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 name="Shape 179"/>
            <p:cNvSpPr/>
            <p:nvPr/>
          </p:nvSpPr>
          <p:spPr>
            <a:xfrm>
              <a:off x="8027943" y="6724190"/>
              <a:ext cx="1295239" cy="28770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6" name="Shape 180"/>
            <p:cNvSpPr/>
            <p:nvPr/>
          </p:nvSpPr>
          <p:spPr>
            <a:xfrm>
              <a:off x="7959134" y="6783350"/>
              <a:ext cx="1361443" cy="40282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7" name="Shape 181"/>
            <p:cNvSpPr/>
            <p:nvPr/>
          </p:nvSpPr>
          <p:spPr>
            <a:xfrm>
              <a:off x="8078358" y="7569274"/>
              <a:ext cx="110297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8" name="Shape 182"/>
            <p:cNvSpPr/>
            <p:nvPr/>
          </p:nvSpPr>
          <p:spPr>
            <a:xfrm flipV="1">
              <a:off x="8095101" y="8715842"/>
              <a:ext cx="1111363" cy="191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9" name="Shape 183"/>
            <p:cNvSpPr/>
            <p:nvPr/>
          </p:nvSpPr>
          <p:spPr>
            <a:xfrm>
              <a:off x="8080540" y="9922718"/>
              <a:ext cx="1121633" cy="140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0" name="Shape 184"/>
            <p:cNvSpPr/>
            <p:nvPr/>
          </p:nvSpPr>
          <p:spPr>
            <a:xfrm flipV="1">
              <a:off x="8005899" y="5343152"/>
              <a:ext cx="1190373" cy="203811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 name="Shape 185"/>
            <p:cNvSpPr/>
            <p:nvPr/>
          </p:nvSpPr>
          <p:spPr>
            <a:xfrm flipV="1">
              <a:off x="8001682" y="5424462"/>
              <a:ext cx="1225175" cy="3014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 name="Shape 186"/>
            <p:cNvSpPr/>
            <p:nvPr/>
          </p:nvSpPr>
          <p:spPr>
            <a:xfrm flipV="1">
              <a:off x="7958423" y="5538936"/>
              <a:ext cx="1321665" cy="40475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 name="Shape 187"/>
            <p:cNvSpPr/>
            <p:nvPr/>
          </p:nvSpPr>
          <p:spPr>
            <a:xfrm>
              <a:off x="8092369" y="7638648"/>
              <a:ext cx="1131487" cy="8967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 name="Shape 188"/>
            <p:cNvSpPr/>
            <p:nvPr/>
          </p:nvSpPr>
          <p:spPr>
            <a:xfrm>
              <a:off x="8008628" y="7850734"/>
              <a:ext cx="1250525" cy="185492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 name="Shape 189"/>
            <p:cNvSpPr/>
            <p:nvPr/>
          </p:nvSpPr>
          <p:spPr>
            <a:xfrm>
              <a:off x="7951875" y="7913515"/>
              <a:ext cx="1323202" cy="2989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 name="Shape 190"/>
            <p:cNvSpPr/>
            <p:nvPr/>
          </p:nvSpPr>
          <p:spPr>
            <a:xfrm>
              <a:off x="8055806" y="10055504"/>
              <a:ext cx="1159070" cy="9388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 name="Shape 191"/>
            <p:cNvSpPr/>
            <p:nvPr/>
          </p:nvSpPr>
          <p:spPr>
            <a:xfrm>
              <a:off x="8030853" y="8903872"/>
              <a:ext cx="1205950" cy="2022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 name="Shape 192"/>
            <p:cNvSpPr/>
            <p:nvPr/>
          </p:nvSpPr>
          <p:spPr>
            <a:xfrm flipV="1">
              <a:off x="8069200" y="8905508"/>
              <a:ext cx="1161254" cy="93630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 name="Shape 193"/>
            <p:cNvSpPr/>
            <p:nvPr/>
          </p:nvSpPr>
          <p:spPr>
            <a:xfrm flipV="1">
              <a:off x="8006545" y="6740977"/>
              <a:ext cx="1312735" cy="29018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 name="Shape 194"/>
            <p:cNvSpPr/>
            <p:nvPr/>
          </p:nvSpPr>
          <p:spPr>
            <a:xfrm flipV="1">
              <a:off x="8052656" y="7912701"/>
              <a:ext cx="1269699" cy="18087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 name="Shape 195"/>
            <p:cNvSpPr/>
            <p:nvPr/>
          </p:nvSpPr>
          <p:spPr>
            <a:xfrm flipV="1">
              <a:off x="8093224" y="6545683"/>
              <a:ext cx="1123525" cy="20906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 name="Shape 196"/>
            <p:cNvSpPr/>
            <p:nvPr/>
          </p:nvSpPr>
          <p:spPr>
            <a:xfrm flipH="1">
              <a:off x="8053892" y="6488788"/>
              <a:ext cx="1136364" cy="9829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 name="Shape 197"/>
            <p:cNvSpPr/>
            <p:nvPr/>
          </p:nvSpPr>
          <p:spPr>
            <a:xfrm flipV="1">
              <a:off x="8092343" y="7754543"/>
              <a:ext cx="1131809" cy="9279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 name="Shape 198"/>
            <p:cNvSpPr/>
            <p:nvPr/>
          </p:nvSpPr>
          <p:spPr>
            <a:xfrm>
              <a:off x="8089615" y="8799146"/>
              <a:ext cx="1103978" cy="9861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 name="Shape 199"/>
            <p:cNvSpPr/>
            <p:nvPr/>
          </p:nvSpPr>
          <p:spPr>
            <a:xfrm>
              <a:off x="13822501" y="5125841"/>
              <a:ext cx="1254115" cy="92324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 name="Shape 200"/>
            <p:cNvSpPr/>
            <p:nvPr/>
          </p:nvSpPr>
          <p:spPr>
            <a:xfrm>
              <a:off x="13827350" y="7759878"/>
              <a:ext cx="1116605" cy="8029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 name="Shape 201"/>
            <p:cNvSpPr/>
            <p:nvPr/>
          </p:nvSpPr>
          <p:spPr>
            <a:xfrm>
              <a:off x="13835127" y="6470874"/>
              <a:ext cx="1104662" cy="11030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8" name="Shape 202"/>
            <p:cNvSpPr/>
            <p:nvPr/>
          </p:nvSpPr>
          <p:spPr>
            <a:xfrm>
              <a:off x="13790505" y="6589296"/>
              <a:ext cx="1221594" cy="18727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9" name="Shape 203"/>
            <p:cNvSpPr/>
            <p:nvPr/>
          </p:nvSpPr>
          <p:spPr>
            <a:xfrm flipH="1">
              <a:off x="13764652" y="6574655"/>
              <a:ext cx="1267509" cy="3054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0" name="Shape 204"/>
            <p:cNvSpPr/>
            <p:nvPr/>
          </p:nvSpPr>
          <p:spPr>
            <a:xfrm>
              <a:off x="13746348" y="5548576"/>
              <a:ext cx="1361443" cy="40282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1" name="Shape 205"/>
            <p:cNvSpPr/>
            <p:nvPr/>
          </p:nvSpPr>
          <p:spPr>
            <a:xfrm>
              <a:off x="13844548" y="7615478"/>
              <a:ext cx="110297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2" name="Shape 206"/>
            <p:cNvSpPr/>
            <p:nvPr/>
          </p:nvSpPr>
          <p:spPr>
            <a:xfrm flipV="1">
              <a:off x="13840356" y="8757232"/>
              <a:ext cx="1111363" cy="191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3" name="Shape 207"/>
            <p:cNvSpPr/>
            <p:nvPr/>
          </p:nvSpPr>
          <p:spPr>
            <a:xfrm flipV="1">
              <a:off x="13841075" y="9918968"/>
              <a:ext cx="1094803" cy="245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4" name="Shape 208"/>
            <p:cNvSpPr/>
            <p:nvPr/>
          </p:nvSpPr>
          <p:spPr>
            <a:xfrm flipV="1">
              <a:off x="13837116" y="6358475"/>
              <a:ext cx="1117844" cy="25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5" name="Shape 209"/>
            <p:cNvSpPr/>
            <p:nvPr/>
          </p:nvSpPr>
          <p:spPr>
            <a:xfrm flipV="1">
              <a:off x="13767749" y="6456407"/>
              <a:ext cx="1203371" cy="9149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6" name="Shape 210"/>
            <p:cNvSpPr/>
            <p:nvPr/>
          </p:nvSpPr>
          <p:spPr>
            <a:xfrm flipH="1" flipV="1">
              <a:off x="13853226" y="5327125"/>
              <a:ext cx="1134524" cy="20858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7" name="Shape 211"/>
            <p:cNvSpPr/>
            <p:nvPr/>
          </p:nvSpPr>
          <p:spPr>
            <a:xfrm flipV="1">
              <a:off x="13848737" y="8926855"/>
              <a:ext cx="1159615" cy="9948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8" name="Shape 212"/>
            <p:cNvSpPr/>
            <p:nvPr/>
          </p:nvSpPr>
          <p:spPr>
            <a:xfrm>
              <a:off x="13790436" y="5434745"/>
              <a:ext cx="1261041" cy="29750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9" name="Shape 213"/>
            <p:cNvSpPr/>
            <p:nvPr/>
          </p:nvSpPr>
          <p:spPr>
            <a:xfrm>
              <a:off x="13699531" y="6667779"/>
              <a:ext cx="1323203" cy="2989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0" name="Shape 214"/>
            <p:cNvSpPr/>
            <p:nvPr/>
          </p:nvSpPr>
          <p:spPr>
            <a:xfrm flipV="1">
              <a:off x="13834225" y="10268770"/>
              <a:ext cx="1313752" cy="9102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1" name="Shape 215"/>
            <p:cNvSpPr/>
            <p:nvPr/>
          </p:nvSpPr>
          <p:spPr>
            <a:xfrm>
              <a:off x="13791884" y="8923066"/>
              <a:ext cx="1138978" cy="9349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2" name="Shape 216"/>
            <p:cNvSpPr/>
            <p:nvPr/>
          </p:nvSpPr>
          <p:spPr>
            <a:xfrm flipV="1">
              <a:off x="13840723" y="8986194"/>
              <a:ext cx="1240406" cy="20188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3" name="Shape 217"/>
            <p:cNvSpPr/>
            <p:nvPr/>
          </p:nvSpPr>
          <p:spPr>
            <a:xfrm flipV="1">
              <a:off x="13831547" y="7919416"/>
              <a:ext cx="1281183" cy="18325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4" name="Shape 218"/>
            <p:cNvSpPr/>
            <p:nvPr/>
          </p:nvSpPr>
          <p:spPr>
            <a:xfrm flipV="1">
              <a:off x="13782607" y="7993386"/>
              <a:ext cx="1390424" cy="29428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5" name="Shape 219"/>
            <p:cNvSpPr/>
            <p:nvPr/>
          </p:nvSpPr>
          <p:spPr>
            <a:xfrm flipV="1">
              <a:off x="13746504" y="6626368"/>
              <a:ext cx="1320921" cy="42790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6" name="Shape 220"/>
            <p:cNvSpPr/>
            <p:nvPr/>
          </p:nvSpPr>
          <p:spPr>
            <a:xfrm flipH="1">
              <a:off x="13787639" y="6516515"/>
              <a:ext cx="1206982" cy="203078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7" name="Shape 221"/>
            <p:cNvSpPr/>
            <p:nvPr/>
          </p:nvSpPr>
          <p:spPr>
            <a:xfrm flipV="1">
              <a:off x="13863867" y="7854799"/>
              <a:ext cx="1171521" cy="7652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8" name="Shape 222"/>
            <p:cNvSpPr/>
            <p:nvPr/>
          </p:nvSpPr>
          <p:spPr>
            <a:xfrm>
              <a:off x="13710435" y="7873196"/>
              <a:ext cx="1280166" cy="18362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9" name="Shape 223"/>
            <p:cNvSpPr/>
            <p:nvPr/>
          </p:nvSpPr>
          <p:spPr>
            <a:xfrm flipV="1">
              <a:off x="9854414" y="3710600"/>
              <a:ext cx="1356076" cy="123919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0" name="Shape 224"/>
            <p:cNvSpPr/>
            <p:nvPr/>
          </p:nvSpPr>
          <p:spPr>
            <a:xfrm flipV="1">
              <a:off x="9876444" y="3829056"/>
              <a:ext cx="1269759" cy="229286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1" name="Shape 225"/>
            <p:cNvSpPr/>
            <p:nvPr/>
          </p:nvSpPr>
          <p:spPr>
            <a:xfrm flipV="1">
              <a:off x="9873090" y="3983172"/>
              <a:ext cx="1238089" cy="32743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2" name="Shape 226"/>
            <p:cNvSpPr/>
            <p:nvPr/>
          </p:nvSpPr>
          <p:spPr>
            <a:xfrm flipV="1">
              <a:off x="9873498" y="4066992"/>
              <a:ext cx="1252565" cy="433786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3" name="Shape 227"/>
            <p:cNvSpPr/>
            <p:nvPr/>
          </p:nvSpPr>
          <p:spPr>
            <a:xfrm flipV="1">
              <a:off x="9877823" y="4161140"/>
              <a:ext cx="1279592" cy="54789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4" name="Shape 228"/>
            <p:cNvSpPr/>
            <p:nvPr/>
          </p:nvSpPr>
          <p:spPr>
            <a:xfrm flipV="1">
              <a:off x="9901279" y="4241239"/>
              <a:ext cx="1290486" cy="661971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5" name="Shape 229"/>
            <p:cNvSpPr/>
            <p:nvPr/>
          </p:nvSpPr>
          <p:spPr>
            <a:xfrm flipV="1">
              <a:off x="9916878" y="4952922"/>
              <a:ext cx="1249686" cy="360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6" name="Shape 230"/>
            <p:cNvSpPr/>
            <p:nvPr/>
          </p:nvSpPr>
          <p:spPr>
            <a:xfrm flipV="1">
              <a:off x="9924088" y="5021118"/>
              <a:ext cx="1226800" cy="11331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7" name="Shape 231"/>
            <p:cNvSpPr/>
            <p:nvPr/>
          </p:nvSpPr>
          <p:spPr>
            <a:xfrm flipV="1">
              <a:off x="9902193" y="5165178"/>
              <a:ext cx="1208742" cy="214741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8" name="Shape 232"/>
            <p:cNvSpPr/>
            <p:nvPr/>
          </p:nvSpPr>
          <p:spPr>
            <a:xfrm flipV="1">
              <a:off x="9904773" y="5288314"/>
              <a:ext cx="1212149" cy="318239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9" name="Shape 233"/>
            <p:cNvSpPr/>
            <p:nvPr/>
          </p:nvSpPr>
          <p:spPr>
            <a:xfrm flipV="1">
              <a:off x="9937812" y="5371758"/>
              <a:ext cx="1234639" cy="427578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0" name="Shape 234"/>
            <p:cNvSpPr/>
            <p:nvPr/>
          </p:nvSpPr>
          <p:spPr>
            <a:xfrm flipV="1">
              <a:off x="9941285" y="5472630"/>
              <a:ext cx="1291226" cy="54225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1" name="Shape 235"/>
            <p:cNvSpPr/>
            <p:nvPr/>
          </p:nvSpPr>
          <p:spPr>
            <a:xfrm flipV="1">
              <a:off x="9963577" y="6179932"/>
              <a:ext cx="1226535" cy="388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2" name="Shape 236"/>
            <p:cNvSpPr/>
            <p:nvPr/>
          </p:nvSpPr>
          <p:spPr>
            <a:xfrm>
              <a:off x="9999395" y="5136891"/>
              <a:ext cx="1247353" cy="9710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3" name="Shape 237"/>
            <p:cNvSpPr/>
            <p:nvPr/>
          </p:nvSpPr>
          <p:spPr>
            <a:xfrm flipV="1">
              <a:off x="9946091" y="6307806"/>
              <a:ext cx="1174285" cy="106750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4" name="Shape 238"/>
            <p:cNvSpPr/>
            <p:nvPr/>
          </p:nvSpPr>
          <p:spPr>
            <a:xfrm flipV="1">
              <a:off x="9996990" y="6478231"/>
              <a:ext cx="1136747" cy="10034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5" name="Shape 239"/>
            <p:cNvSpPr/>
            <p:nvPr/>
          </p:nvSpPr>
          <p:spPr>
            <a:xfrm flipV="1">
              <a:off x="9936467" y="6576854"/>
              <a:ext cx="1243705" cy="19102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6" name="Shape 240"/>
            <p:cNvSpPr/>
            <p:nvPr/>
          </p:nvSpPr>
          <p:spPr>
            <a:xfrm flipV="1">
              <a:off x="9975592" y="6663042"/>
              <a:ext cx="1266526" cy="30477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7" name="Shape 241"/>
            <p:cNvSpPr/>
            <p:nvPr/>
          </p:nvSpPr>
          <p:spPr>
            <a:xfrm flipV="1">
              <a:off x="9979429" y="6710408"/>
              <a:ext cx="1301021" cy="42486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8" name="Shape 242"/>
            <p:cNvSpPr/>
            <p:nvPr/>
          </p:nvSpPr>
          <p:spPr>
            <a:xfrm>
              <a:off x="10014599" y="5211297"/>
              <a:ext cx="1176057" cy="20950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9" name="Shape 243"/>
            <p:cNvSpPr/>
            <p:nvPr/>
          </p:nvSpPr>
          <p:spPr>
            <a:xfrm>
              <a:off x="10001964" y="6367891"/>
              <a:ext cx="1139579" cy="10213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0" name="Shape 244"/>
            <p:cNvSpPr/>
            <p:nvPr/>
          </p:nvSpPr>
          <p:spPr>
            <a:xfrm>
              <a:off x="10024487" y="7535034"/>
              <a:ext cx="1104714"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1" name="Shape 245"/>
            <p:cNvSpPr/>
            <p:nvPr/>
          </p:nvSpPr>
          <p:spPr>
            <a:xfrm flipV="1">
              <a:off x="9935094" y="7627109"/>
              <a:ext cx="1179555" cy="9149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2" name="Shape 246"/>
            <p:cNvSpPr/>
            <p:nvPr/>
          </p:nvSpPr>
          <p:spPr>
            <a:xfrm flipV="1">
              <a:off x="10004494" y="7725402"/>
              <a:ext cx="1111776" cy="20768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3" name="Shape 247"/>
            <p:cNvSpPr/>
            <p:nvPr/>
          </p:nvSpPr>
          <p:spPr>
            <a:xfrm flipV="1">
              <a:off x="10006115" y="7798295"/>
              <a:ext cx="1184569" cy="32387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4" name="Shape 248"/>
            <p:cNvSpPr/>
            <p:nvPr/>
          </p:nvSpPr>
          <p:spPr>
            <a:xfrm>
              <a:off x="10002468" y="5317884"/>
              <a:ext cx="1151575" cy="31992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5" name="Shape 249"/>
            <p:cNvSpPr/>
            <p:nvPr/>
          </p:nvSpPr>
          <p:spPr>
            <a:xfrm>
              <a:off x="10004781" y="6492581"/>
              <a:ext cx="1126647" cy="21169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6" name="Shape 250"/>
            <p:cNvSpPr/>
            <p:nvPr/>
          </p:nvSpPr>
          <p:spPr>
            <a:xfrm>
              <a:off x="10006188" y="7618507"/>
              <a:ext cx="1109530" cy="10246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7" name="Shape 251"/>
            <p:cNvSpPr/>
            <p:nvPr/>
          </p:nvSpPr>
          <p:spPr>
            <a:xfrm>
              <a:off x="9959125" y="7739918"/>
              <a:ext cx="1268809" cy="189560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8" name="Shape 252"/>
            <p:cNvSpPr/>
            <p:nvPr/>
          </p:nvSpPr>
          <p:spPr>
            <a:xfrm>
              <a:off x="9998250" y="8692418"/>
              <a:ext cx="1107745" cy="2047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9" name="Shape 253"/>
            <p:cNvSpPr/>
            <p:nvPr/>
          </p:nvSpPr>
          <p:spPr>
            <a:xfrm flipV="1">
              <a:off x="10026330" y="8769278"/>
              <a:ext cx="1083832" cy="106048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0" name="Shape 254"/>
            <p:cNvSpPr/>
            <p:nvPr/>
          </p:nvSpPr>
          <p:spPr>
            <a:xfrm flipV="1">
              <a:off x="9997787" y="8870151"/>
              <a:ext cx="1144092" cy="22763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1" name="Shape 255"/>
            <p:cNvSpPr/>
            <p:nvPr/>
          </p:nvSpPr>
          <p:spPr>
            <a:xfrm>
              <a:off x="9979225" y="5459383"/>
              <a:ext cx="1307947" cy="410742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2" name="Shape 256"/>
            <p:cNvSpPr/>
            <p:nvPr/>
          </p:nvSpPr>
          <p:spPr>
            <a:xfrm>
              <a:off x="9974626" y="6617237"/>
              <a:ext cx="1275207" cy="29769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3" name="Shape 257"/>
            <p:cNvSpPr/>
            <p:nvPr/>
          </p:nvSpPr>
          <p:spPr>
            <a:xfrm>
              <a:off x="10001956" y="8806227"/>
              <a:ext cx="1168621" cy="87092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4" name="Shape 258"/>
            <p:cNvSpPr/>
            <p:nvPr/>
          </p:nvSpPr>
          <p:spPr>
            <a:xfrm flipV="1">
              <a:off x="10023056" y="9896061"/>
              <a:ext cx="1063813" cy="2654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5" name="Shape 259"/>
            <p:cNvSpPr/>
            <p:nvPr/>
          </p:nvSpPr>
          <p:spPr>
            <a:xfrm flipV="1">
              <a:off x="10022932" y="9982216"/>
              <a:ext cx="1085071" cy="11744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6" name="Shape 260"/>
            <p:cNvSpPr/>
            <p:nvPr/>
          </p:nvSpPr>
          <p:spPr>
            <a:xfrm>
              <a:off x="9937397" y="5520416"/>
              <a:ext cx="1302377" cy="530819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7" name="Shape 261"/>
            <p:cNvSpPr/>
            <p:nvPr/>
          </p:nvSpPr>
          <p:spPr>
            <a:xfrm>
              <a:off x="9919291" y="6683482"/>
              <a:ext cx="1272095" cy="4213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8" name="Shape 262"/>
            <p:cNvSpPr/>
            <p:nvPr/>
          </p:nvSpPr>
          <p:spPr>
            <a:xfrm>
              <a:off x="9904656" y="7832195"/>
              <a:ext cx="1237616" cy="313899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9" name="Shape 263"/>
            <p:cNvSpPr/>
            <p:nvPr/>
          </p:nvSpPr>
          <p:spPr>
            <a:xfrm>
              <a:off x="9966601" y="8918409"/>
              <a:ext cx="1153380" cy="214012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0" name="Shape 264"/>
            <p:cNvSpPr/>
            <p:nvPr/>
          </p:nvSpPr>
          <p:spPr>
            <a:xfrm>
              <a:off x="9976655" y="10019307"/>
              <a:ext cx="1132809" cy="11254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1" name="Shape 265"/>
            <p:cNvSpPr/>
            <p:nvPr/>
          </p:nvSpPr>
          <p:spPr>
            <a:xfrm flipV="1">
              <a:off x="9986346" y="11226910"/>
              <a:ext cx="1125532" cy="238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2" name="Shape 266"/>
            <p:cNvSpPr/>
            <p:nvPr/>
          </p:nvSpPr>
          <p:spPr>
            <a:xfrm>
              <a:off x="9890938" y="5578971"/>
              <a:ext cx="1352342" cy="64958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3" name="Shape 267"/>
            <p:cNvSpPr/>
            <p:nvPr/>
          </p:nvSpPr>
          <p:spPr>
            <a:xfrm>
              <a:off x="9868630" y="6751299"/>
              <a:ext cx="1314127" cy="53696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4" name="Shape 268"/>
            <p:cNvSpPr/>
            <p:nvPr/>
          </p:nvSpPr>
          <p:spPr>
            <a:xfrm>
              <a:off x="9843931" y="7910529"/>
              <a:ext cx="1310276" cy="42764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5" name="Shape 269"/>
            <p:cNvSpPr/>
            <p:nvPr/>
          </p:nvSpPr>
          <p:spPr>
            <a:xfrm>
              <a:off x="9904257" y="9003463"/>
              <a:ext cx="1225815" cy="32489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6" name="Shape 270"/>
            <p:cNvSpPr/>
            <p:nvPr/>
          </p:nvSpPr>
          <p:spPr>
            <a:xfrm>
              <a:off x="9953792" y="10130290"/>
              <a:ext cx="1154079" cy="21697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7" name="Shape 271"/>
            <p:cNvSpPr/>
            <p:nvPr/>
          </p:nvSpPr>
          <p:spPr>
            <a:xfrm>
              <a:off x="9958083" y="11295466"/>
              <a:ext cx="1151326" cy="106317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8" name="Shape 272"/>
            <p:cNvSpPr/>
            <p:nvPr/>
          </p:nvSpPr>
          <p:spPr>
            <a:xfrm flipH="1" flipV="1">
              <a:off x="11832972" y="3706978"/>
              <a:ext cx="1381718" cy="118781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9" name="Shape 273"/>
            <p:cNvSpPr/>
            <p:nvPr/>
          </p:nvSpPr>
          <p:spPr>
            <a:xfrm flipH="1" flipV="1">
              <a:off x="11829798" y="4939870"/>
              <a:ext cx="1329892" cy="1134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0" name="Shape 274"/>
            <p:cNvSpPr/>
            <p:nvPr/>
          </p:nvSpPr>
          <p:spPr>
            <a:xfrm flipH="1">
              <a:off x="11793879" y="5035219"/>
              <a:ext cx="1289031" cy="10324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1" name="Shape 275"/>
            <p:cNvSpPr/>
            <p:nvPr/>
          </p:nvSpPr>
          <p:spPr>
            <a:xfrm flipH="1">
              <a:off x="11777724" y="5141615"/>
              <a:ext cx="1275519" cy="20998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2" name="Shape 276"/>
            <p:cNvSpPr/>
            <p:nvPr/>
          </p:nvSpPr>
          <p:spPr>
            <a:xfrm flipH="1">
              <a:off x="11702863" y="5293502"/>
              <a:ext cx="1319077" cy="307212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3" name="Shape 277"/>
            <p:cNvSpPr/>
            <p:nvPr/>
          </p:nvSpPr>
          <p:spPr>
            <a:xfrm flipH="1">
              <a:off x="11735241" y="5382782"/>
              <a:ext cx="1318143" cy="41859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4" name="Shape 278"/>
            <p:cNvSpPr/>
            <p:nvPr/>
          </p:nvSpPr>
          <p:spPr>
            <a:xfrm flipH="1">
              <a:off x="11780055" y="5509617"/>
              <a:ext cx="1318432" cy="53454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5" name="Shape 279"/>
            <p:cNvSpPr/>
            <p:nvPr/>
          </p:nvSpPr>
          <p:spPr>
            <a:xfrm flipH="1">
              <a:off x="11825630" y="5532437"/>
              <a:ext cx="1305235" cy="65450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6" name="Shape 280"/>
            <p:cNvSpPr/>
            <p:nvPr/>
          </p:nvSpPr>
          <p:spPr>
            <a:xfrm flipH="1" flipV="1">
              <a:off x="11919490" y="3847240"/>
              <a:ext cx="1243357" cy="21984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7" name="Shape 281"/>
            <p:cNvSpPr/>
            <p:nvPr/>
          </p:nvSpPr>
          <p:spPr>
            <a:xfrm flipH="1" flipV="1">
              <a:off x="11909911" y="5067983"/>
              <a:ext cx="1224428" cy="101098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8" name="Shape 282"/>
            <p:cNvSpPr/>
            <p:nvPr/>
          </p:nvSpPr>
          <p:spPr>
            <a:xfrm flipH="1">
              <a:off x="11874393" y="6190886"/>
              <a:ext cx="1207096" cy="150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9" name="Shape 283"/>
            <p:cNvSpPr/>
            <p:nvPr/>
          </p:nvSpPr>
          <p:spPr>
            <a:xfrm flipH="1">
              <a:off x="11813182" y="6282564"/>
              <a:ext cx="1226832" cy="10221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0" name="Shape 284"/>
            <p:cNvSpPr/>
            <p:nvPr/>
          </p:nvSpPr>
          <p:spPr>
            <a:xfrm flipH="1">
              <a:off x="11759232" y="6470252"/>
              <a:ext cx="1278636" cy="19232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1" name="Shape 285"/>
            <p:cNvSpPr/>
            <p:nvPr/>
          </p:nvSpPr>
          <p:spPr>
            <a:xfrm flipH="1">
              <a:off x="11766608" y="6532000"/>
              <a:ext cx="1280090" cy="30916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2" name="Shape 286"/>
            <p:cNvSpPr/>
            <p:nvPr/>
          </p:nvSpPr>
          <p:spPr>
            <a:xfrm flipH="1">
              <a:off x="11835135" y="6589844"/>
              <a:ext cx="1263157" cy="42832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3" name="Shape 287"/>
            <p:cNvSpPr/>
            <p:nvPr/>
          </p:nvSpPr>
          <p:spPr>
            <a:xfrm flipH="1">
              <a:off x="11874790" y="6673717"/>
              <a:ext cx="1305522" cy="54431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4" name="Shape 288"/>
            <p:cNvSpPr/>
            <p:nvPr/>
          </p:nvSpPr>
          <p:spPr>
            <a:xfrm flipH="1" flipV="1">
              <a:off x="11920067" y="3901678"/>
              <a:ext cx="1175812" cy="34609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5" name="Shape 289"/>
            <p:cNvSpPr/>
            <p:nvPr/>
          </p:nvSpPr>
          <p:spPr>
            <a:xfrm flipH="1" flipV="1">
              <a:off x="11920334" y="5194272"/>
              <a:ext cx="1126431" cy="22163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6" name="Shape 290"/>
            <p:cNvSpPr/>
            <p:nvPr/>
          </p:nvSpPr>
          <p:spPr>
            <a:xfrm flipH="1" flipV="1">
              <a:off x="11914139" y="6287095"/>
              <a:ext cx="1124160" cy="12202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7" name="Shape 291"/>
            <p:cNvSpPr/>
            <p:nvPr/>
          </p:nvSpPr>
          <p:spPr>
            <a:xfrm flipH="1" flipV="1">
              <a:off x="11907334" y="7504047"/>
              <a:ext cx="1126533" cy="2899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8" name="Shape 292"/>
            <p:cNvSpPr/>
            <p:nvPr/>
          </p:nvSpPr>
          <p:spPr>
            <a:xfrm flipH="1">
              <a:off x="11817739" y="7584309"/>
              <a:ext cx="1220146" cy="8600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9" name="Shape 293"/>
            <p:cNvSpPr/>
            <p:nvPr/>
          </p:nvSpPr>
          <p:spPr>
            <a:xfrm flipH="1">
              <a:off x="11823296" y="7683230"/>
              <a:ext cx="1226512" cy="19604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0" name="Shape 294"/>
            <p:cNvSpPr/>
            <p:nvPr/>
          </p:nvSpPr>
          <p:spPr>
            <a:xfrm flipH="1">
              <a:off x="11867382" y="7770741"/>
              <a:ext cx="1208884" cy="31578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1" name="Shape 295"/>
            <p:cNvSpPr/>
            <p:nvPr/>
          </p:nvSpPr>
          <p:spPr>
            <a:xfrm flipH="1">
              <a:off x="11901976" y="7906373"/>
              <a:ext cx="1267688" cy="426849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2" name="Shape 296"/>
            <p:cNvSpPr/>
            <p:nvPr/>
          </p:nvSpPr>
          <p:spPr>
            <a:xfrm flipH="1" flipV="1">
              <a:off x="11910277" y="4063967"/>
              <a:ext cx="1241152" cy="43422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3" name="Shape 297"/>
            <p:cNvSpPr/>
            <p:nvPr/>
          </p:nvSpPr>
          <p:spPr>
            <a:xfrm flipH="1" flipV="1">
              <a:off x="11908921" y="5344616"/>
              <a:ext cx="1209170" cy="312168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4" name="Shape 298"/>
            <p:cNvSpPr/>
            <p:nvPr/>
          </p:nvSpPr>
          <p:spPr>
            <a:xfrm flipH="1" flipV="1">
              <a:off x="11913682" y="6432891"/>
              <a:ext cx="1167797" cy="20633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5" name="Shape 299"/>
            <p:cNvSpPr/>
            <p:nvPr/>
          </p:nvSpPr>
          <p:spPr>
            <a:xfrm flipH="1" flipV="1">
              <a:off x="11929144" y="7575560"/>
              <a:ext cx="1129681" cy="99253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6" name="Shape 300"/>
            <p:cNvSpPr/>
            <p:nvPr/>
          </p:nvSpPr>
          <p:spPr>
            <a:xfrm flipH="1">
              <a:off x="11906518" y="8655200"/>
              <a:ext cx="1144383" cy="883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7" name="Shape 301"/>
            <p:cNvSpPr/>
            <p:nvPr/>
          </p:nvSpPr>
          <p:spPr>
            <a:xfrm flipH="1">
              <a:off x="11862928" y="8738081"/>
              <a:ext cx="1171205" cy="98167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8" name="Shape 302"/>
            <p:cNvSpPr/>
            <p:nvPr/>
          </p:nvSpPr>
          <p:spPr>
            <a:xfrm flipH="1">
              <a:off x="11889883" y="8847817"/>
              <a:ext cx="1154669" cy="213059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9" name="Shape 303"/>
            <p:cNvSpPr/>
            <p:nvPr/>
          </p:nvSpPr>
          <p:spPr>
            <a:xfrm flipH="1">
              <a:off x="11908801" y="8945415"/>
              <a:ext cx="1191809" cy="331447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0" name="Shape 304"/>
            <p:cNvSpPr/>
            <p:nvPr/>
          </p:nvSpPr>
          <p:spPr>
            <a:xfrm flipH="1" flipV="1">
              <a:off x="11891338" y="4125732"/>
              <a:ext cx="1287979" cy="54669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1" name="Shape 305"/>
            <p:cNvSpPr/>
            <p:nvPr/>
          </p:nvSpPr>
          <p:spPr>
            <a:xfrm flipH="1" flipV="1">
              <a:off x="11842953" y="5384024"/>
              <a:ext cx="1256864" cy="426905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2" name="Shape 306"/>
            <p:cNvSpPr/>
            <p:nvPr/>
          </p:nvSpPr>
          <p:spPr>
            <a:xfrm flipH="1" flipV="1">
              <a:off x="11886543" y="6580569"/>
              <a:ext cx="1165186" cy="31396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3" name="Shape 307"/>
            <p:cNvSpPr/>
            <p:nvPr/>
          </p:nvSpPr>
          <p:spPr>
            <a:xfrm flipH="1" flipV="1">
              <a:off x="11909487" y="7698327"/>
              <a:ext cx="1142407" cy="212682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4" name="Shape 308"/>
            <p:cNvSpPr/>
            <p:nvPr/>
          </p:nvSpPr>
          <p:spPr>
            <a:xfrm flipH="1">
              <a:off x="11930439" y="9843937"/>
              <a:ext cx="1095617"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5" name="Shape 309"/>
            <p:cNvSpPr/>
            <p:nvPr/>
          </p:nvSpPr>
          <p:spPr>
            <a:xfrm flipH="1">
              <a:off x="11907453" y="9915077"/>
              <a:ext cx="1122803" cy="11136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6" name="Shape 310"/>
            <p:cNvSpPr/>
            <p:nvPr/>
          </p:nvSpPr>
          <p:spPr>
            <a:xfrm flipH="1">
              <a:off x="11921145" y="10042077"/>
              <a:ext cx="1109970" cy="22853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7" name="Shape 311"/>
            <p:cNvSpPr/>
            <p:nvPr/>
          </p:nvSpPr>
          <p:spPr>
            <a:xfrm flipH="1" flipV="1">
              <a:off x="11839620" y="4212942"/>
              <a:ext cx="1306392" cy="66508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8" name="Shape 312"/>
            <p:cNvSpPr/>
            <p:nvPr/>
          </p:nvSpPr>
          <p:spPr>
            <a:xfrm flipH="1" flipV="1">
              <a:off x="11813691" y="5492170"/>
              <a:ext cx="1291957" cy="53988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9" name="Shape 313"/>
            <p:cNvSpPr/>
            <p:nvPr/>
          </p:nvSpPr>
          <p:spPr>
            <a:xfrm flipH="1" flipV="1">
              <a:off x="11820107" y="6641983"/>
              <a:ext cx="1250418" cy="42601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0" name="Shape 314"/>
            <p:cNvSpPr/>
            <p:nvPr/>
          </p:nvSpPr>
          <p:spPr>
            <a:xfrm flipH="1" flipV="1">
              <a:off x="11840827" y="7818453"/>
              <a:ext cx="1219545" cy="315517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1" name="Shape 315"/>
            <p:cNvSpPr/>
            <p:nvPr/>
          </p:nvSpPr>
          <p:spPr>
            <a:xfrm flipH="1" flipV="1">
              <a:off x="11922236" y="8779882"/>
              <a:ext cx="1106319" cy="22442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2" name="Shape 316"/>
            <p:cNvSpPr/>
            <p:nvPr/>
          </p:nvSpPr>
          <p:spPr>
            <a:xfrm flipH="1" flipV="1">
              <a:off x="11915357" y="9974509"/>
              <a:ext cx="1108560" cy="114479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3" name="Shape 317"/>
            <p:cNvSpPr/>
            <p:nvPr/>
          </p:nvSpPr>
          <p:spPr>
            <a:xfrm flipH="1">
              <a:off x="11934275" y="11198724"/>
              <a:ext cx="1066995" cy="76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4" name="Shape 318"/>
            <p:cNvSpPr/>
            <p:nvPr/>
          </p:nvSpPr>
          <p:spPr>
            <a:xfrm flipH="1">
              <a:off x="11941750" y="11264672"/>
              <a:ext cx="1107476" cy="11466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5" name="Shape 319"/>
            <p:cNvSpPr/>
            <p:nvPr/>
          </p:nvSpPr>
          <p:spPr>
            <a:xfrm>
              <a:off x="5211233" y="7819721"/>
              <a:ext cx="1404211" cy="563276"/>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sw26.</a:t>
              </a:r>
              <a:r>
                <a:rPr lang="en-US" sz="1600" dirty="0" smtClean="0"/>
                <a:t>dc</a:t>
              </a:r>
              <a:r>
                <a:rPr sz="1600" dirty="0" smtClean="0"/>
                <a:t>1</a:t>
              </a:r>
              <a:endParaRPr sz="1600" dirty="0"/>
            </a:p>
          </p:txBody>
        </p:sp>
        <p:sp>
          <p:nvSpPr>
            <p:cNvPr id="176" name="Shape 320"/>
            <p:cNvSpPr/>
            <p:nvPr/>
          </p:nvSpPr>
          <p:spPr>
            <a:xfrm>
              <a:off x="16431806" y="7758088"/>
              <a:ext cx="1404211" cy="563276"/>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sw45.</a:t>
              </a:r>
              <a:r>
                <a:rPr lang="en-US" sz="1600" dirty="0" smtClean="0"/>
                <a:t>dc</a:t>
              </a:r>
              <a:r>
                <a:rPr sz="1600" dirty="0" smtClean="0"/>
                <a:t>2</a:t>
              </a:r>
              <a:endParaRPr sz="1600" dirty="0"/>
            </a:p>
          </p:txBody>
        </p:sp>
        <p:sp>
          <p:nvSpPr>
            <p:cNvPr id="177" name="Shape 321"/>
            <p:cNvSpPr/>
            <p:nvPr/>
          </p:nvSpPr>
          <p:spPr>
            <a:xfrm flipV="1">
              <a:off x="6612196" y="6472508"/>
              <a:ext cx="662075" cy="15597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8" name="Shape 322"/>
            <p:cNvSpPr/>
            <p:nvPr/>
          </p:nvSpPr>
          <p:spPr>
            <a:xfrm flipV="1">
              <a:off x="6625194" y="7572348"/>
              <a:ext cx="649970" cy="49541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9" name="Shape 323"/>
            <p:cNvSpPr/>
            <p:nvPr/>
          </p:nvSpPr>
          <p:spPr>
            <a:xfrm>
              <a:off x="6603597" y="8078512"/>
              <a:ext cx="689757" cy="4819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0" name="Shape 324"/>
            <p:cNvSpPr/>
            <p:nvPr/>
          </p:nvSpPr>
          <p:spPr>
            <a:xfrm>
              <a:off x="6612461" y="8174191"/>
              <a:ext cx="695246" cy="16134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1" name="Shape 325"/>
            <p:cNvSpPr/>
            <p:nvPr/>
          </p:nvSpPr>
          <p:spPr>
            <a:xfrm>
              <a:off x="15750839" y="7571412"/>
              <a:ext cx="666076" cy="4449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2" name="Shape 326"/>
            <p:cNvSpPr/>
            <p:nvPr/>
          </p:nvSpPr>
          <p:spPr>
            <a:xfrm flipV="1">
              <a:off x="15757651" y="8022671"/>
              <a:ext cx="687725" cy="5721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3" name="Shape 327"/>
            <p:cNvSpPr/>
            <p:nvPr/>
          </p:nvSpPr>
          <p:spPr>
            <a:xfrm>
              <a:off x="15745482" y="6368186"/>
              <a:ext cx="684796" cy="15884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4" name="Shape 328"/>
            <p:cNvSpPr/>
            <p:nvPr/>
          </p:nvSpPr>
          <p:spPr>
            <a:xfrm flipV="1">
              <a:off x="15763347" y="8040199"/>
              <a:ext cx="678589" cy="18380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5" name="Shape 329"/>
            <p:cNvSpPr/>
            <p:nvPr/>
          </p:nvSpPr>
          <p:spPr>
            <a:xfrm>
              <a:off x="3082849" y="7827863"/>
              <a:ext cx="1270001" cy="535881"/>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a:t>h</a:t>
              </a:r>
              <a:r>
                <a:rPr lang="en-US" sz="1600" dirty="0" smtClean="0"/>
                <a:t>ost1</a:t>
              </a:r>
              <a:r>
                <a:rPr sz="1600" dirty="0" smtClean="0"/>
                <a:t>.</a:t>
              </a:r>
              <a:r>
                <a:rPr lang="en-US" sz="1600" dirty="0" smtClean="0"/>
                <a:t>dc</a:t>
              </a:r>
              <a:r>
                <a:rPr sz="1600" dirty="0" smtClean="0"/>
                <a:t>1</a:t>
              </a:r>
              <a:endParaRPr sz="1600" dirty="0"/>
            </a:p>
          </p:txBody>
        </p:sp>
        <p:sp>
          <p:nvSpPr>
            <p:cNvPr id="186" name="Shape 330"/>
            <p:cNvSpPr/>
            <p:nvPr/>
          </p:nvSpPr>
          <p:spPr>
            <a:xfrm>
              <a:off x="18694400" y="7738963"/>
              <a:ext cx="1270000" cy="535881"/>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Host</a:t>
              </a:r>
              <a:r>
                <a:rPr sz="1600" dirty="0" smtClean="0"/>
                <a:t>.</a:t>
              </a:r>
              <a:r>
                <a:rPr lang="en-US" sz="1600" dirty="0" smtClean="0"/>
                <a:t>dc2</a:t>
              </a:r>
              <a:endParaRPr sz="1600" dirty="0"/>
            </a:p>
          </p:txBody>
        </p:sp>
        <p:sp>
          <p:nvSpPr>
            <p:cNvPr id="187" name="Shape 331"/>
            <p:cNvSpPr/>
            <p:nvPr/>
          </p:nvSpPr>
          <p:spPr>
            <a:xfrm flipH="1">
              <a:off x="4334611" y="8108475"/>
              <a:ext cx="876797"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8" name="Shape 332"/>
            <p:cNvSpPr/>
            <p:nvPr/>
          </p:nvSpPr>
          <p:spPr>
            <a:xfrm flipH="1">
              <a:off x="17839783" y="8006903"/>
              <a:ext cx="876798"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91" name="Shape 166"/>
            <p:cNvSpPr/>
            <p:nvPr/>
          </p:nvSpPr>
          <p:spPr>
            <a:xfrm>
              <a:off x="11106150" y="11950700"/>
              <a:ext cx="825997" cy="822127"/>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08</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grpSp>
      <p:sp>
        <p:nvSpPr>
          <p:cNvPr id="3" name="Right Arrow 2"/>
          <p:cNvSpPr/>
          <p:nvPr/>
        </p:nvSpPr>
        <p:spPr>
          <a:xfrm>
            <a:off x="2577948" y="8194845"/>
            <a:ext cx="1905152" cy="422158"/>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93" name="Right Arrow 192"/>
          <p:cNvSpPr/>
          <p:nvPr/>
        </p:nvSpPr>
        <p:spPr>
          <a:xfrm rot="10800000">
            <a:off x="19845570" y="8194845"/>
            <a:ext cx="1905152" cy="422158"/>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94" name="TextBox 193"/>
          <p:cNvSpPr txBox="1"/>
          <p:nvPr/>
        </p:nvSpPr>
        <p:spPr>
          <a:xfrm>
            <a:off x="1524000" y="8613409"/>
            <a:ext cx="3695746" cy="9643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err="1" smtClean="0">
                <a:ln>
                  <a:noFill/>
                </a:ln>
                <a:solidFill>
                  <a:srgbClr val="FFFFFF"/>
                </a:solidFill>
                <a:effectLst/>
                <a:uFillTx/>
                <a:latin typeface="+mn-lt"/>
                <a:ea typeface="+mn-ea"/>
                <a:cs typeface="+mn-cs"/>
                <a:sym typeface="Helvetica Light"/>
              </a:rPr>
              <a:t>FBTraceRT</a:t>
            </a:r>
            <a:r>
              <a:rPr kumimoji="0" lang="en-US" sz="2800" b="0" i="0" u="none" strike="noStrike" cap="none" spc="0" normalizeH="0" dirty="0" smtClean="0">
                <a:ln>
                  <a:noFill/>
                </a:ln>
                <a:solidFill>
                  <a:srgbClr val="FFFFFF"/>
                </a:solidFill>
                <a:effectLst/>
                <a:uFillTx/>
                <a:latin typeface="+mn-lt"/>
                <a:ea typeface="+mn-ea"/>
                <a:cs typeface="+mn-cs"/>
                <a:sym typeface="Helvetica Light"/>
              </a:rPr>
              <a:t> +</a:t>
            </a:r>
            <a:endParaRPr kumimoji="0" lang="en-US" sz="28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FFFF"/>
                </a:solidFill>
                <a:effectLst/>
                <a:uFillTx/>
                <a:latin typeface="+mn-lt"/>
                <a:ea typeface="+mn-ea"/>
                <a:cs typeface="+mn-cs"/>
                <a:sym typeface="Helvetica Light"/>
              </a:rPr>
              <a:t>Lots of Thrift</a:t>
            </a:r>
            <a:r>
              <a:rPr kumimoji="0" lang="en-US" sz="2800" b="0" i="0" u="none" strike="noStrike" cap="none" spc="0" normalizeH="0" dirty="0" smtClean="0">
                <a:ln>
                  <a:noFill/>
                </a:ln>
                <a:solidFill>
                  <a:srgbClr val="FFFFFF"/>
                </a:solidFill>
                <a:effectLst/>
                <a:uFillTx/>
                <a:latin typeface="+mn-lt"/>
                <a:ea typeface="+mn-ea"/>
                <a:cs typeface="+mn-cs"/>
                <a:sym typeface="Helvetica Light"/>
              </a:rPr>
              <a:t> Requests</a:t>
            </a:r>
            <a:endParaRPr kumimoji="0" lang="en-US" sz="2800" b="0" i="0" u="none" strike="noStrike" cap="none" spc="0" normalizeH="0" baseline="0" dirty="0">
              <a:ln>
                <a:noFill/>
              </a:ln>
              <a:solidFill>
                <a:srgbClr val="FFFFFF"/>
              </a:solidFill>
              <a:effectLst/>
              <a:uFillTx/>
              <a:latin typeface="+mn-lt"/>
              <a:ea typeface="+mn-ea"/>
              <a:cs typeface="+mn-cs"/>
              <a:sym typeface="Helvetica Light"/>
            </a:endParaRPr>
          </a:p>
        </p:txBody>
      </p:sp>
      <p:graphicFrame>
        <p:nvGraphicFramePr>
          <p:cNvPr id="196" name="Table 525"/>
          <p:cNvGraphicFramePr/>
          <p:nvPr>
            <p:extLst>
              <p:ext uri="{D42A27DB-BD31-4B8C-83A1-F6EECF244321}">
                <p14:modId xmlns:p14="http://schemas.microsoft.com/office/powerpoint/2010/main" val="625109838"/>
              </p:ext>
            </p:extLst>
          </p:nvPr>
        </p:nvGraphicFramePr>
        <p:xfrm>
          <a:off x="951675" y="2292930"/>
          <a:ext cx="5719423" cy="1118456"/>
        </p:xfrm>
        <a:graphic>
          <a:graphicData uri="http://schemas.openxmlformats.org/drawingml/2006/table">
            <a:tbl>
              <a:tblPr firstCol="1" bandRow="1">
                <a:tableStyleId>{4C3C2611-4C71-4FC5-86AE-919BDF0F9419}</a:tableStyleId>
              </a:tblPr>
              <a:tblGrid>
                <a:gridCol w="2395824"/>
                <a:gridCol w="3323599"/>
              </a:tblGrid>
              <a:tr h="559228">
                <a:tc>
                  <a:txBody>
                    <a:bodyPr/>
                    <a:lstStyle/>
                    <a:p>
                      <a:pPr algn="l" defTabSz="914400">
                        <a:defRPr sz="1800" b="0">
                          <a:solidFill>
                            <a:srgbClr val="000000"/>
                          </a:solidFill>
                        </a:defRPr>
                      </a:pPr>
                      <a:r>
                        <a:rPr sz="2400" b="1" dirty="0">
                          <a:solidFill>
                            <a:srgbClr val="FFFFFF"/>
                          </a:solidFill>
                          <a:latin typeface="Arial Black"/>
                          <a:cs typeface="Arial Black"/>
                          <a:sym typeface="Helvetica"/>
                        </a:rPr>
                        <a:t>Port Range</a:t>
                      </a:r>
                    </a:p>
                  </a:txBody>
                  <a:tcPr marL="50800" marR="50800" marT="50800" marB="50800" anchor="ctr" horzOverflow="overflow"/>
                </a:tc>
                <a:tc>
                  <a:txBody>
                    <a:bodyPr/>
                    <a:lstStyle/>
                    <a:p>
                      <a:pPr defTabSz="914400">
                        <a:defRPr sz="1800"/>
                      </a:pPr>
                      <a:r>
                        <a:rPr sz="2400">
                          <a:sym typeface="Helvetica Light"/>
                        </a:rPr>
                        <a:t>50,000 - 54,000</a:t>
                      </a:r>
                    </a:p>
                  </a:txBody>
                  <a:tcPr marL="50800" marR="50800" marT="50800" marB="50800" anchor="ctr" horzOverflow="overflow"/>
                </a:tc>
              </a:tr>
              <a:tr h="559228">
                <a:tc>
                  <a:txBody>
                    <a:bodyPr/>
                    <a:lstStyle/>
                    <a:p>
                      <a:pPr algn="l" defTabSz="914400">
                        <a:defRPr sz="1800" b="0">
                          <a:solidFill>
                            <a:srgbClr val="000000"/>
                          </a:solidFill>
                        </a:defRPr>
                      </a:pPr>
                      <a:r>
                        <a:rPr sz="2400" b="1" dirty="0">
                          <a:solidFill>
                            <a:srgbClr val="FFFFFF"/>
                          </a:solidFill>
                          <a:latin typeface="Arial Black"/>
                          <a:cs typeface="Arial Black"/>
                          <a:sym typeface="Helvetica"/>
                        </a:rPr>
                        <a:t>Request Rate</a:t>
                      </a:r>
                    </a:p>
                  </a:txBody>
                  <a:tcPr marL="50800" marR="50800" marT="50800" marB="50800" anchor="ctr" horzOverflow="overflow"/>
                </a:tc>
                <a:tc>
                  <a:txBody>
                    <a:bodyPr/>
                    <a:lstStyle/>
                    <a:p>
                      <a:pPr defTabSz="914400">
                        <a:defRPr sz="1800"/>
                      </a:pPr>
                      <a:r>
                        <a:rPr sz="2400" dirty="0">
                          <a:sym typeface="Helvetica Light"/>
                        </a:rPr>
                        <a:t>Approx 20,000 min</a:t>
                      </a:r>
                    </a:p>
                  </a:txBody>
                  <a:tcPr marL="50800" marR="50800" marT="50800" marB="50800" anchor="ctr" horzOverflow="overflow"/>
                </a:tc>
              </a:tr>
            </a:tbl>
          </a:graphicData>
        </a:graphic>
      </p:graphicFrame>
      <p:sp>
        <p:nvSpPr>
          <p:cNvPr id="197" name="TextBox 196"/>
          <p:cNvSpPr txBox="1"/>
          <p:nvPr/>
        </p:nvSpPr>
        <p:spPr>
          <a:xfrm>
            <a:off x="18923000" y="8756076"/>
            <a:ext cx="3695746" cy="9643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err="1" smtClean="0">
                <a:ln>
                  <a:noFill/>
                </a:ln>
                <a:solidFill>
                  <a:srgbClr val="FFFFFF"/>
                </a:solidFill>
                <a:effectLst/>
                <a:uFillTx/>
                <a:latin typeface="+mn-lt"/>
                <a:ea typeface="+mn-ea"/>
                <a:cs typeface="+mn-cs"/>
                <a:sym typeface="Helvetica Light"/>
              </a:rPr>
              <a:t>FBTraceRT</a:t>
            </a:r>
            <a:r>
              <a:rPr kumimoji="0" lang="en-US" sz="2800" b="0" i="0" u="none" strike="noStrike" cap="none" spc="0" normalizeH="0" dirty="0" smtClean="0">
                <a:ln>
                  <a:noFill/>
                </a:ln>
                <a:solidFill>
                  <a:srgbClr val="FFFFFF"/>
                </a:solidFill>
                <a:effectLst/>
                <a:uFillTx/>
                <a:latin typeface="+mn-lt"/>
                <a:ea typeface="+mn-ea"/>
                <a:cs typeface="+mn-cs"/>
                <a:sym typeface="Helvetica Light"/>
              </a:rPr>
              <a:t> +</a:t>
            </a:r>
            <a:endParaRPr kumimoji="0" lang="en-US" sz="28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8255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FFFF"/>
                </a:solidFill>
                <a:effectLst/>
                <a:uFillTx/>
                <a:latin typeface="+mn-lt"/>
                <a:ea typeface="+mn-ea"/>
                <a:cs typeface="+mn-cs"/>
                <a:sym typeface="Helvetica Light"/>
              </a:rPr>
              <a:t>Lots of Thrift</a:t>
            </a:r>
            <a:r>
              <a:rPr kumimoji="0" lang="en-US" sz="2800" b="0" i="0" u="none" strike="noStrike" cap="none" spc="0" normalizeH="0" dirty="0" smtClean="0">
                <a:ln>
                  <a:noFill/>
                </a:ln>
                <a:solidFill>
                  <a:srgbClr val="FFFFFF"/>
                </a:solidFill>
                <a:effectLst/>
                <a:uFillTx/>
                <a:latin typeface="+mn-lt"/>
                <a:ea typeface="+mn-ea"/>
                <a:cs typeface="+mn-cs"/>
                <a:sym typeface="Helvetica Light"/>
              </a:rPr>
              <a:t> Requests</a:t>
            </a:r>
            <a:endParaRPr kumimoji="0" lang="en-US" sz="2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5941989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3" grpId="0" animBg="1"/>
      <p:bldP spid="194" grpId="0"/>
      <p:bldP spid="19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The Loss for Each Request</a:t>
            </a:r>
            <a:endParaRPr lang="en-US" dirty="0"/>
          </a:p>
        </p:txBody>
      </p:sp>
      <p:sp>
        <p:nvSpPr>
          <p:cNvPr id="189" name="Shape 333"/>
          <p:cNvSpPr/>
          <p:nvPr/>
        </p:nvSpPr>
        <p:spPr>
          <a:xfrm>
            <a:off x="3632563" y="1194272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DC1</a:t>
            </a:r>
            <a:endParaRPr dirty="0"/>
          </a:p>
        </p:txBody>
      </p:sp>
      <p:sp>
        <p:nvSpPr>
          <p:cNvPr id="190" name="Shape 334"/>
          <p:cNvSpPr/>
          <p:nvPr/>
        </p:nvSpPr>
        <p:spPr>
          <a:xfrm>
            <a:off x="18563187" y="1191527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DC2</a:t>
            </a:r>
          </a:p>
        </p:txBody>
      </p:sp>
      <p:sp>
        <p:nvSpPr>
          <p:cNvPr id="4" name="Shape 147"/>
          <p:cNvSpPr/>
          <p:nvPr/>
        </p:nvSpPr>
        <p:spPr>
          <a:xfrm>
            <a:off x="6666518" y="5120385"/>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5" name="Shape 148"/>
          <p:cNvSpPr/>
          <p:nvPr/>
        </p:nvSpPr>
        <p:spPr>
          <a:xfrm>
            <a:off x="6666518"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6" name="Shape 149"/>
          <p:cNvSpPr/>
          <p:nvPr/>
        </p:nvSpPr>
        <p:spPr>
          <a:xfrm>
            <a:off x="6666518"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sw</a:t>
            </a:r>
            <a:r>
              <a:rPr sz="1600" dirty="0" smtClean="0"/>
              <a:t>03</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7" name="Shape 150"/>
          <p:cNvSpPr/>
          <p:nvPr/>
        </p:nvSpPr>
        <p:spPr>
          <a:xfrm>
            <a:off x="6666518"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smtClean="0"/>
              <a:t>sw04.</a:t>
            </a:r>
            <a:endParaRPr lang="pl-PL" sz="1600" dirty="0"/>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a:t>dc1</a:t>
            </a:r>
          </a:p>
        </p:txBody>
      </p:sp>
      <p:sp>
        <p:nvSpPr>
          <p:cNvPr id="8" name="Shape 151"/>
          <p:cNvSpPr/>
          <p:nvPr/>
        </p:nvSpPr>
        <p:spPr>
          <a:xfrm>
            <a:off x="16644139" y="496087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9" name="Shape 152"/>
          <p:cNvSpPr/>
          <p:nvPr/>
        </p:nvSpPr>
        <p:spPr>
          <a:xfrm>
            <a:off x="1664413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10" name="Shape 153"/>
          <p:cNvSpPr/>
          <p:nvPr/>
        </p:nvSpPr>
        <p:spPr>
          <a:xfrm>
            <a:off x="16644139" y="76434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sw03</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1" name="Shape 154"/>
          <p:cNvSpPr/>
          <p:nvPr/>
        </p:nvSpPr>
        <p:spPr>
          <a:xfrm>
            <a:off x="16644139" y="90065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2" name="Shape 155"/>
          <p:cNvSpPr/>
          <p:nvPr/>
        </p:nvSpPr>
        <p:spPr>
          <a:xfrm>
            <a:off x="9160924" y="37428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3" name="Shape 156"/>
          <p:cNvSpPr/>
          <p:nvPr/>
        </p:nvSpPr>
        <p:spPr>
          <a:xfrm>
            <a:off x="9160924" y="50696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 name="Shape 157"/>
          <p:cNvSpPr/>
          <p:nvPr/>
        </p:nvSpPr>
        <p:spPr>
          <a:xfrm>
            <a:off x="9160924" y="63819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ssw03.</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5" name="Shape 158"/>
          <p:cNvSpPr/>
          <p:nvPr/>
        </p:nvSpPr>
        <p:spPr>
          <a:xfrm>
            <a:off x="9160924" y="770529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6" name="Shape 159"/>
          <p:cNvSpPr/>
          <p:nvPr/>
        </p:nvSpPr>
        <p:spPr>
          <a:xfrm>
            <a:off x="11655329" y="226377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7" name="Shape 160"/>
          <p:cNvSpPr/>
          <p:nvPr/>
        </p:nvSpPr>
        <p:spPr>
          <a:xfrm>
            <a:off x="11655329" y="364132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02.</a:t>
            </a:r>
            <a:endParaRPr lang="en-US" sz="1600" dirty="0" smtClean="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8" name="Shape 161"/>
          <p:cNvSpPr/>
          <p:nvPr/>
        </p:nvSpPr>
        <p:spPr>
          <a:xfrm>
            <a:off x="11655329" y="50188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03</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9" name="Shape 162"/>
          <p:cNvSpPr/>
          <p:nvPr/>
        </p:nvSpPr>
        <p:spPr>
          <a:xfrm>
            <a:off x="1165532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04</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mn-lt"/>
                <a:ea typeface="+mn-ea"/>
                <a:cs typeface="+mn-cs"/>
                <a:sym typeface="Gill Sans"/>
              </a:defRPr>
            </a:pPr>
            <a:r>
              <a:rPr lang="en-US" sz="1600" dirty="0" smtClean="0">
                <a:latin typeface="Gill Sans SemiBold"/>
                <a:ea typeface="Gill Sans SemiBold"/>
                <a:cs typeface="Gill Sans SemiBold"/>
                <a:sym typeface="Gill Sans SemiBold"/>
              </a:rPr>
              <a:t>dc1</a:t>
            </a:r>
            <a:endParaRPr sz="1600" dirty="0"/>
          </a:p>
        </p:txBody>
      </p:sp>
      <p:sp>
        <p:nvSpPr>
          <p:cNvPr id="20" name="Shape 163"/>
          <p:cNvSpPr/>
          <p:nvPr/>
        </p:nvSpPr>
        <p:spPr>
          <a:xfrm>
            <a:off x="11655329"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05</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1" name="Shape 164"/>
          <p:cNvSpPr/>
          <p:nvPr/>
        </p:nvSpPr>
        <p:spPr>
          <a:xfrm>
            <a:off x="11655329"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06.</a:t>
            </a:r>
            <a:endParaRPr lang="en-US" sz="1600" dirty="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2" name="Shape 165"/>
          <p:cNvSpPr/>
          <p:nvPr/>
        </p:nvSpPr>
        <p:spPr>
          <a:xfrm>
            <a:off x="11655329"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07</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23" name="Shape 167"/>
          <p:cNvSpPr/>
          <p:nvPr/>
        </p:nvSpPr>
        <p:spPr>
          <a:xfrm>
            <a:off x="14149734" y="372833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4" name="Shape 168"/>
          <p:cNvSpPr/>
          <p:nvPr/>
        </p:nvSpPr>
        <p:spPr>
          <a:xfrm>
            <a:off x="14149734" y="50043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5" name="Shape 169"/>
          <p:cNvSpPr/>
          <p:nvPr/>
        </p:nvSpPr>
        <p:spPr>
          <a:xfrm>
            <a:off x="14149734"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ssw03</a:t>
            </a:r>
            <a:r>
              <a:rPr lang="en-US" sz="1600" dirty="0" smtClean="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6" name="Shape 170"/>
          <p:cNvSpPr/>
          <p:nvPr/>
        </p:nvSpPr>
        <p:spPr>
          <a:xfrm>
            <a:off x="14149734" y="76579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7" name="Shape 171"/>
          <p:cNvSpPr/>
          <p:nvPr/>
        </p:nvSpPr>
        <p:spPr>
          <a:xfrm>
            <a:off x="916092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8" name="Shape 172"/>
          <p:cNvSpPr/>
          <p:nvPr/>
        </p:nvSpPr>
        <p:spPr>
          <a:xfrm>
            <a:off x="916092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9" name="Shape 173"/>
          <p:cNvSpPr/>
          <p:nvPr/>
        </p:nvSpPr>
        <p:spPr>
          <a:xfrm>
            <a:off x="1414973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30" name="Shape 174"/>
          <p:cNvSpPr/>
          <p:nvPr/>
        </p:nvSpPr>
        <p:spPr>
          <a:xfrm>
            <a:off x="1414973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31" name="Shape 175"/>
          <p:cNvSpPr/>
          <p:nvPr/>
        </p:nvSpPr>
        <p:spPr>
          <a:xfrm flipV="1">
            <a:off x="7725412" y="4217499"/>
            <a:ext cx="1417842" cy="12712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2" name="Shape 176"/>
          <p:cNvSpPr/>
          <p:nvPr/>
        </p:nvSpPr>
        <p:spPr>
          <a:xfrm>
            <a:off x="7738421" y="5589727"/>
            <a:ext cx="1400086"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3" name="Shape 177"/>
          <p:cNvSpPr/>
          <p:nvPr/>
        </p:nvSpPr>
        <p:spPr>
          <a:xfrm>
            <a:off x="7756196" y="5671519"/>
            <a:ext cx="1508077" cy="91302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4" name="Shape 178"/>
          <p:cNvSpPr/>
          <p:nvPr/>
        </p:nvSpPr>
        <p:spPr>
          <a:xfrm>
            <a:off x="7695621" y="5731442"/>
            <a:ext cx="1714501" cy="20485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 name="Shape 179"/>
          <p:cNvSpPr/>
          <p:nvPr/>
        </p:nvSpPr>
        <p:spPr>
          <a:xfrm>
            <a:off x="7651420" y="5866639"/>
            <a:ext cx="1684753" cy="328496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6" name="Shape 180"/>
          <p:cNvSpPr/>
          <p:nvPr/>
        </p:nvSpPr>
        <p:spPr>
          <a:xfrm>
            <a:off x="7561918" y="5934186"/>
            <a:ext cx="1770866" cy="45993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7" name="Shape 181"/>
          <p:cNvSpPr/>
          <p:nvPr/>
        </p:nvSpPr>
        <p:spPr>
          <a:xfrm>
            <a:off x="7716996" y="6831535"/>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8" name="Shape 182"/>
          <p:cNvSpPr/>
          <p:nvPr/>
        </p:nvSpPr>
        <p:spPr>
          <a:xfrm flipV="1">
            <a:off x="7738774" y="8140659"/>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9" name="Shape 183"/>
          <p:cNvSpPr/>
          <p:nvPr/>
        </p:nvSpPr>
        <p:spPr>
          <a:xfrm>
            <a:off x="7719835" y="9518641"/>
            <a:ext cx="1458939" cy="160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0" name="Shape 184"/>
          <p:cNvSpPr/>
          <p:nvPr/>
        </p:nvSpPr>
        <p:spPr>
          <a:xfrm flipV="1">
            <a:off x="7622747" y="4289803"/>
            <a:ext cx="1548351" cy="2327067"/>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 name="Shape 185"/>
          <p:cNvSpPr/>
          <p:nvPr/>
        </p:nvSpPr>
        <p:spPr>
          <a:xfrm flipV="1">
            <a:off x="7617262" y="4382640"/>
            <a:ext cx="1593619" cy="34420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 name="Shape 186"/>
          <p:cNvSpPr/>
          <p:nvPr/>
        </p:nvSpPr>
        <p:spPr>
          <a:xfrm flipV="1">
            <a:off x="7560994" y="4513344"/>
            <a:ext cx="1719126" cy="4621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 name="Shape 187"/>
          <p:cNvSpPr/>
          <p:nvPr/>
        </p:nvSpPr>
        <p:spPr>
          <a:xfrm>
            <a:off x="7735221" y="6910745"/>
            <a:ext cx="1471756" cy="1023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 name="Shape 188"/>
          <p:cNvSpPr/>
          <p:nvPr/>
        </p:nvSpPr>
        <p:spPr>
          <a:xfrm>
            <a:off x="7626297" y="7152900"/>
            <a:ext cx="1626592" cy="21179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 name="Shape 189"/>
          <p:cNvSpPr/>
          <p:nvPr/>
        </p:nvSpPr>
        <p:spPr>
          <a:xfrm>
            <a:off x="7552476" y="7224581"/>
            <a:ext cx="1721125" cy="34137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 name="Shape 190"/>
          <p:cNvSpPr/>
          <p:nvPr/>
        </p:nvSpPr>
        <p:spPr>
          <a:xfrm>
            <a:off x="7687662" y="9670253"/>
            <a:ext cx="1507634" cy="10719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 name="Shape 191"/>
          <p:cNvSpPr/>
          <p:nvPr/>
        </p:nvSpPr>
        <p:spPr>
          <a:xfrm>
            <a:off x="7655205" y="8355347"/>
            <a:ext cx="1568612" cy="230955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 name="Shape 192"/>
          <p:cNvSpPr/>
          <p:nvPr/>
        </p:nvSpPr>
        <p:spPr>
          <a:xfrm flipV="1">
            <a:off x="7705084" y="8357215"/>
            <a:ext cx="1510475" cy="106905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 name="Shape 193"/>
          <p:cNvSpPr/>
          <p:nvPr/>
        </p:nvSpPr>
        <p:spPr>
          <a:xfrm flipV="1">
            <a:off x="7623587" y="5885806"/>
            <a:ext cx="1707511" cy="33132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 name="Shape 194"/>
          <p:cNvSpPr/>
          <p:nvPr/>
        </p:nvSpPr>
        <p:spPr>
          <a:xfrm flipV="1">
            <a:off x="7683565" y="7223652"/>
            <a:ext cx="1651533" cy="206519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 name="Shape 195"/>
          <p:cNvSpPr/>
          <p:nvPr/>
        </p:nvSpPr>
        <p:spPr>
          <a:xfrm flipV="1">
            <a:off x="7736333" y="5662824"/>
            <a:ext cx="1461400" cy="23871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 name="Shape 196"/>
          <p:cNvSpPr/>
          <p:nvPr/>
        </p:nvSpPr>
        <p:spPr>
          <a:xfrm flipH="1">
            <a:off x="7685173" y="5597862"/>
            <a:ext cx="1478100" cy="112232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 name="Shape 197"/>
          <p:cNvSpPr/>
          <p:nvPr/>
        </p:nvSpPr>
        <p:spPr>
          <a:xfrm flipV="1">
            <a:off x="7735187" y="7043071"/>
            <a:ext cx="1472175" cy="10595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 name="Shape 198"/>
          <p:cNvSpPr/>
          <p:nvPr/>
        </p:nvSpPr>
        <p:spPr>
          <a:xfrm>
            <a:off x="7731639" y="8235774"/>
            <a:ext cx="1435975" cy="11259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 name="Shape 199"/>
          <p:cNvSpPr/>
          <p:nvPr/>
        </p:nvSpPr>
        <p:spPr>
          <a:xfrm>
            <a:off x="15188562" y="4041682"/>
            <a:ext cx="1631262" cy="10541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 name="Shape 200"/>
          <p:cNvSpPr/>
          <p:nvPr/>
        </p:nvSpPr>
        <p:spPr>
          <a:xfrm>
            <a:off x="15194869" y="7049162"/>
            <a:ext cx="1452399" cy="9168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 name="Shape 201"/>
          <p:cNvSpPr/>
          <p:nvPr/>
        </p:nvSpPr>
        <p:spPr>
          <a:xfrm>
            <a:off x="15204985" y="5577409"/>
            <a:ext cx="1436864" cy="12593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8" name="Shape 202"/>
          <p:cNvSpPr/>
          <p:nvPr/>
        </p:nvSpPr>
        <p:spPr>
          <a:xfrm>
            <a:off x="15146943" y="5712620"/>
            <a:ext cx="1588961" cy="21383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9" name="Shape 203"/>
          <p:cNvSpPr/>
          <p:nvPr/>
        </p:nvSpPr>
        <p:spPr>
          <a:xfrm flipH="1">
            <a:off x="15113316" y="5695903"/>
            <a:ext cx="1648684" cy="34878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0" name="Shape 204"/>
          <p:cNvSpPr/>
          <p:nvPr/>
        </p:nvSpPr>
        <p:spPr>
          <a:xfrm>
            <a:off x="15089507" y="4524351"/>
            <a:ext cx="1770866" cy="45993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1" name="Shape 205"/>
          <p:cNvSpPr/>
          <p:nvPr/>
        </p:nvSpPr>
        <p:spPr>
          <a:xfrm>
            <a:off x="15217239" y="6884290"/>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2" name="Shape 206"/>
          <p:cNvSpPr/>
          <p:nvPr/>
        </p:nvSpPr>
        <p:spPr>
          <a:xfrm flipV="1">
            <a:off x="15211786" y="8187917"/>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3" name="Shape 207"/>
          <p:cNvSpPr/>
          <p:nvPr/>
        </p:nvSpPr>
        <p:spPr>
          <a:xfrm flipV="1">
            <a:off x="15212721" y="9514359"/>
            <a:ext cx="1424040" cy="280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4" name="Shape 208"/>
          <p:cNvSpPr/>
          <p:nvPr/>
        </p:nvSpPr>
        <p:spPr>
          <a:xfrm flipV="1">
            <a:off x="15207572" y="5449074"/>
            <a:ext cx="1454011" cy="29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5" name="Shape 209"/>
          <p:cNvSpPr/>
          <p:nvPr/>
        </p:nvSpPr>
        <p:spPr>
          <a:xfrm flipV="1">
            <a:off x="15117344" y="5560890"/>
            <a:ext cx="1565258" cy="1044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6" name="Shape 210"/>
          <p:cNvSpPr/>
          <p:nvPr/>
        </p:nvSpPr>
        <p:spPr>
          <a:xfrm flipH="1" flipV="1">
            <a:off x="15228526" y="4271503"/>
            <a:ext cx="1475707" cy="238161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7" name="Shape 211"/>
          <p:cNvSpPr/>
          <p:nvPr/>
        </p:nvSpPr>
        <p:spPr>
          <a:xfrm flipV="1">
            <a:off x="15222687" y="8381589"/>
            <a:ext cx="1508343" cy="1135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8" name="Shape 212"/>
          <p:cNvSpPr/>
          <p:nvPr/>
        </p:nvSpPr>
        <p:spPr>
          <a:xfrm>
            <a:off x="15146854" y="4394381"/>
            <a:ext cx="1640271" cy="33967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0" name="Shape 214"/>
          <p:cNvSpPr/>
          <p:nvPr/>
        </p:nvSpPr>
        <p:spPr>
          <a:xfrm flipV="1">
            <a:off x="15203811" y="9913755"/>
            <a:ext cx="1708833" cy="103933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1" name="Shape 215"/>
          <p:cNvSpPr/>
          <p:nvPr/>
        </p:nvSpPr>
        <p:spPr>
          <a:xfrm>
            <a:off x="15148737" y="8377262"/>
            <a:ext cx="1481500" cy="1067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2" name="Shape 216"/>
          <p:cNvSpPr/>
          <p:nvPr/>
        </p:nvSpPr>
        <p:spPr>
          <a:xfrm flipV="1">
            <a:off x="15212263" y="8449340"/>
            <a:ext cx="1613430" cy="23050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3" name="Shape 217"/>
          <p:cNvSpPr/>
          <p:nvPr/>
        </p:nvSpPr>
        <p:spPr>
          <a:xfrm flipV="1">
            <a:off x="15200328" y="7231319"/>
            <a:ext cx="1666470" cy="20923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4" name="Shape 218"/>
          <p:cNvSpPr/>
          <p:nvPr/>
        </p:nvSpPr>
        <p:spPr>
          <a:xfrm flipV="1">
            <a:off x="15136670" y="7315776"/>
            <a:ext cx="1808563" cy="33601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5" name="Shape 219"/>
          <p:cNvSpPr/>
          <p:nvPr/>
        </p:nvSpPr>
        <p:spPr>
          <a:xfrm flipV="1">
            <a:off x="15089710" y="5754948"/>
            <a:ext cx="1718158" cy="488567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6" name="Shape 220"/>
          <p:cNvSpPr/>
          <p:nvPr/>
        </p:nvSpPr>
        <p:spPr>
          <a:xfrm flipH="1">
            <a:off x="15143216" y="5629520"/>
            <a:ext cx="1569955" cy="23187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7" name="Shape 221"/>
          <p:cNvSpPr/>
          <p:nvPr/>
        </p:nvSpPr>
        <p:spPr>
          <a:xfrm flipV="1">
            <a:off x="15242367" y="7157541"/>
            <a:ext cx="1523830" cy="8737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8" name="Shape 222"/>
          <p:cNvSpPr/>
          <p:nvPr/>
        </p:nvSpPr>
        <p:spPr>
          <a:xfrm>
            <a:off x="15042794" y="7178546"/>
            <a:ext cx="1665147" cy="20966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9" name="Shape 223"/>
          <p:cNvSpPr/>
          <p:nvPr/>
        </p:nvSpPr>
        <p:spPr>
          <a:xfrm flipV="1">
            <a:off x="10027161" y="2425794"/>
            <a:ext cx="1763885" cy="14148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0" name="Shape 224"/>
          <p:cNvSpPr/>
          <p:nvPr/>
        </p:nvSpPr>
        <p:spPr>
          <a:xfrm flipV="1">
            <a:off x="10055816" y="2561044"/>
            <a:ext cx="1651611" cy="26179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1" name="Shape 225"/>
          <p:cNvSpPr/>
          <p:nvPr/>
        </p:nvSpPr>
        <p:spPr>
          <a:xfrm flipV="1">
            <a:off x="10051454" y="2737010"/>
            <a:ext cx="1610417" cy="37385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2" name="Shape 226"/>
          <p:cNvSpPr/>
          <p:nvPr/>
        </p:nvSpPr>
        <p:spPr>
          <a:xfrm flipV="1">
            <a:off x="10051984" y="2832714"/>
            <a:ext cx="1629246" cy="49528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3" name="Shape 227"/>
          <p:cNvSpPr/>
          <p:nvPr/>
        </p:nvSpPr>
        <p:spPr>
          <a:xfrm flipV="1">
            <a:off x="10057610" y="2940210"/>
            <a:ext cx="1664401" cy="62557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4" name="Shape 228"/>
          <p:cNvSpPr/>
          <p:nvPr/>
        </p:nvSpPr>
        <p:spPr>
          <a:xfrm flipV="1">
            <a:off x="10088120" y="3031665"/>
            <a:ext cx="1678571" cy="75582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5" name="Shape 229"/>
          <p:cNvSpPr/>
          <p:nvPr/>
        </p:nvSpPr>
        <p:spPr>
          <a:xfrm flipV="1">
            <a:off x="10108410" y="3844247"/>
            <a:ext cx="1625501" cy="411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6" name="Shape 230"/>
          <p:cNvSpPr/>
          <p:nvPr/>
        </p:nvSpPr>
        <p:spPr>
          <a:xfrm flipV="1">
            <a:off x="10117788" y="3922112"/>
            <a:ext cx="1595733" cy="12937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7" name="Shape 231"/>
          <p:cNvSpPr/>
          <p:nvPr/>
        </p:nvSpPr>
        <p:spPr>
          <a:xfrm flipV="1">
            <a:off x="10089309" y="4086596"/>
            <a:ext cx="1572244" cy="24518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8" name="Shape 232"/>
          <p:cNvSpPr/>
          <p:nvPr/>
        </p:nvSpPr>
        <p:spPr>
          <a:xfrm flipV="1">
            <a:off x="10092665" y="4227190"/>
            <a:ext cx="1576676" cy="36335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9" name="Shape 233"/>
          <p:cNvSpPr/>
          <p:nvPr/>
        </p:nvSpPr>
        <p:spPr>
          <a:xfrm flipV="1">
            <a:off x="10135639" y="4322464"/>
            <a:ext cx="1605929" cy="48819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0" name="Shape 234"/>
          <p:cNvSpPr/>
          <p:nvPr/>
        </p:nvSpPr>
        <p:spPr>
          <a:xfrm flipV="1">
            <a:off x="10140157" y="4437638"/>
            <a:ext cx="1679533" cy="61913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1" name="Shape 235"/>
          <p:cNvSpPr/>
          <p:nvPr/>
        </p:nvSpPr>
        <p:spPr>
          <a:xfrm flipV="1">
            <a:off x="10169153" y="5245218"/>
            <a:ext cx="1595388" cy="443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2" name="Shape 236"/>
          <p:cNvSpPr/>
          <p:nvPr/>
        </p:nvSpPr>
        <p:spPr>
          <a:xfrm>
            <a:off x="10215742" y="4054299"/>
            <a:ext cx="1622466" cy="11087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3" name="Shape 237"/>
          <p:cNvSpPr/>
          <p:nvPr/>
        </p:nvSpPr>
        <p:spPr>
          <a:xfrm flipV="1">
            <a:off x="10146408" y="5391221"/>
            <a:ext cx="1527425" cy="12188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4" name="Shape 238"/>
          <p:cNvSpPr/>
          <p:nvPr/>
        </p:nvSpPr>
        <p:spPr>
          <a:xfrm flipV="1">
            <a:off x="10212614" y="5585809"/>
            <a:ext cx="1478598" cy="11457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5" name="Shape 239"/>
          <p:cNvSpPr/>
          <p:nvPr/>
        </p:nvSpPr>
        <p:spPr>
          <a:xfrm flipV="1">
            <a:off x="10133890" y="5698414"/>
            <a:ext cx="1617721" cy="21810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6" name="Shape 240"/>
          <p:cNvSpPr/>
          <p:nvPr/>
        </p:nvSpPr>
        <p:spPr>
          <a:xfrm flipV="1">
            <a:off x="10184781" y="5796821"/>
            <a:ext cx="1647405" cy="34798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7" name="Shape 241"/>
          <p:cNvSpPr/>
          <p:nvPr/>
        </p:nvSpPr>
        <p:spPr>
          <a:xfrm flipV="1">
            <a:off x="10189772" y="5850903"/>
            <a:ext cx="1692274" cy="48510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8" name="Shape 242"/>
          <p:cNvSpPr/>
          <p:nvPr/>
        </p:nvSpPr>
        <p:spPr>
          <a:xfrm>
            <a:off x="10235518" y="4139254"/>
            <a:ext cx="1529730" cy="23921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9" name="Shape 243"/>
          <p:cNvSpPr/>
          <p:nvPr/>
        </p:nvSpPr>
        <p:spPr>
          <a:xfrm>
            <a:off x="10219084" y="5459825"/>
            <a:ext cx="1482282" cy="11661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0" name="Shape 244"/>
          <p:cNvSpPr/>
          <p:nvPr/>
        </p:nvSpPr>
        <p:spPr>
          <a:xfrm>
            <a:off x="10248380" y="6792441"/>
            <a:ext cx="1436932"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1" name="Shape 245"/>
          <p:cNvSpPr/>
          <p:nvPr/>
        </p:nvSpPr>
        <p:spPr>
          <a:xfrm flipV="1">
            <a:off x="10132104" y="6897570"/>
            <a:ext cx="1534280" cy="10446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2" name="Shape 246"/>
          <p:cNvSpPr/>
          <p:nvPr/>
        </p:nvSpPr>
        <p:spPr>
          <a:xfrm flipV="1">
            <a:off x="10222375" y="7009798"/>
            <a:ext cx="1446118" cy="23713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3" name="Shape 247"/>
          <p:cNvSpPr/>
          <p:nvPr/>
        </p:nvSpPr>
        <p:spPr>
          <a:xfrm flipV="1">
            <a:off x="10224483" y="7093026"/>
            <a:ext cx="1540802" cy="36979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4" name="Shape 248"/>
          <p:cNvSpPr/>
          <p:nvPr/>
        </p:nvSpPr>
        <p:spPr>
          <a:xfrm>
            <a:off x="10219739" y="4260952"/>
            <a:ext cx="1497885" cy="3652796"/>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5" name="Shape 249"/>
          <p:cNvSpPr/>
          <p:nvPr/>
        </p:nvSpPr>
        <p:spPr>
          <a:xfrm>
            <a:off x="10222748" y="5602193"/>
            <a:ext cx="1465461" cy="24170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6" name="Shape 250"/>
          <p:cNvSpPr/>
          <p:nvPr/>
        </p:nvSpPr>
        <p:spPr>
          <a:xfrm>
            <a:off x="10224578" y="6887748"/>
            <a:ext cx="1443196" cy="116989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7" name="Shape 251"/>
          <p:cNvSpPr/>
          <p:nvPr/>
        </p:nvSpPr>
        <p:spPr>
          <a:xfrm>
            <a:off x="10163362" y="7026372"/>
            <a:ext cx="1650375" cy="21643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8" name="Shape 252"/>
          <p:cNvSpPr/>
          <p:nvPr/>
        </p:nvSpPr>
        <p:spPr>
          <a:xfrm>
            <a:off x="10214253" y="8113914"/>
            <a:ext cx="1440874" cy="233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9" name="Shape 253"/>
          <p:cNvSpPr/>
          <p:nvPr/>
        </p:nvSpPr>
        <p:spPr>
          <a:xfrm flipV="1">
            <a:off x="10250777" y="8201671"/>
            <a:ext cx="1409770" cy="12108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0" name="Shape 254"/>
          <p:cNvSpPr/>
          <p:nvPr/>
        </p:nvSpPr>
        <p:spPr>
          <a:xfrm flipV="1">
            <a:off x="10213651" y="8316845"/>
            <a:ext cx="1488152" cy="25991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1" name="Shape 255"/>
          <p:cNvSpPr/>
          <p:nvPr/>
        </p:nvSpPr>
        <p:spPr>
          <a:xfrm>
            <a:off x="10189506" y="4422512"/>
            <a:ext cx="1701283" cy="46897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2" name="Shape 256"/>
          <p:cNvSpPr/>
          <p:nvPr/>
        </p:nvSpPr>
        <p:spPr>
          <a:xfrm>
            <a:off x="10183524" y="5744522"/>
            <a:ext cx="1658697" cy="33989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3" name="Shape 257"/>
          <p:cNvSpPr/>
          <p:nvPr/>
        </p:nvSpPr>
        <p:spPr>
          <a:xfrm>
            <a:off x="10219073" y="8243858"/>
            <a:ext cx="1520058" cy="994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4" name="Shape 258"/>
          <p:cNvSpPr/>
          <p:nvPr/>
        </p:nvSpPr>
        <p:spPr>
          <a:xfrm flipV="1">
            <a:off x="10246519" y="9488205"/>
            <a:ext cx="1383731" cy="303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5" name="Shape 259"/>
          <p:cNvSpPr/>
          <p:nvPr/>
        </p:nvSpPr>
        <p:spPr>
          <a:xfrm flipV="1">
            <a:off x="10246357" y="9586574"/>
            <a:ext cx="1411382" cy="13409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6" name="Shape 260"/>
          <p:cNvSpPr/>
          <p:nvPr/>
        </p:nvSpPr>
        <p:spPr>
          <a:xfrm>
            <a:off x="10135100" y="4492198"/>
            <a:ext cx="1694038" cy="6060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7" name="Shape 261"/>
          <p:cNvSpPr/>
          <p:nvPr/>
        </p:nvSpPr>
        <p:spPr>
          <a:xfrm>
            <a:off x="10111549" y="5820159"/>
            <a:ext cx="1654649" cy="48110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8" name="Shape 262"/>
          <p:cNvSpPr/>
          <p:nvPr/>
        </p:nvSpPr>
        <p:spPr>
          <a:xfrm>
            <a:off x="10092513" y="7131732"/>
            <a:ext cx="1609801" cy="358403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9" name="Shape 263"/>
          <p:cNvSpPr/>
          <p:nvPr/>
        </p:nvSpPr>
        <p:spPr>
          <a:xfrm>
            <a:off x="10173086" y="8371945"/>
            <a:ext cx="1500233" cy="24435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0" name="Shape 264"/>
          <p:cNvSpPr/>
          <p:nvPr/>
        </p:nvSpPr>
        <p:spPr>
          <a:xfrm>
            <a:off x="10186164" y="9628924"/>
            <a:ext cx="1473476" cy="12849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1" name="Shape 265"/>
          <p:cNvSpPr/>
          <p:nvPr/>
        </p:nvSpPr>
        <p:spPr>
          <a:xfrm flipV="1">
            <a:off x="10198769" y="11007736"/>
            <a:ext cx="1464011" cy="272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2" name="Shape 266"/>
          <p:cNvSpPr/>
          <p:nvPr/>
        </p:nvSpPr>
        <p:spPr>
          <a:xfrm>
            <a:off x="10074669" y="4559055"/>
            <a:ext cx="1759029" cy="74168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3" name="Shape 267"/>
          <p:cNvSpPr/>
          <p:nvPr/>
        </p:nvSpPr>
        <p:spPr>
          <a:xfrm>
            <a:off x="10045653" y="5897591"/>
            <a:ext cx="1709321" cy="61308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4" name="Shape 268"/>
          <p:cNvSpPr/>
          <p:nvPr/>
        </p:nvSpPr>
        <p:spPr>
          <a:xfrm>
            <a:off x="10013526" y="7221172"/>
            <a:ext cx="1704312" cy="48827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5" name="Shape 269"/>
          <p:cNvSpPr/>
          <p:nvPr/>
        </p:nvSpPr>
        <p:spPr>
          <a:xfrm>
            <a:off x="10091994" y="8469058"/>
            <a:ext cx="1594451" cy="37095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6" name="Shape 270"/>
          <p:cNvSpPr/>
          <p:nvPr/>
        </p:nvSpPr>
        <p:spPr>
          <a:xfrm>
            <a:off x="10156425" y="9755642"/>
            <a:ext cx="1501142" cy="24773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7" name="Shape 271"/>
          <p:cNvSpPr/>
          <p:nvPr/>
        </p:nvSpPr>
        <p:spPr>
          <a:xfrm>
            <a:off x="10162006" y="11086012"/>
            <a:ext cx="1497561" cy="12139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8" name="Shape 272"/>
          <p:cNvSpPr/>
          <p:nvPr/>
        </p:nvSpPr>
        <p:spPr>
          <a:xfrm flipH="1" flipV="1">
            <a:off x="12600726" y="2421658"/>
            <a:ext cx="1797239" cy="135621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9" name="Shape 273"/>
          <p:cNvSpPr/>
          <p:nvPr/>
        </p:nvSpPr>
        <p:spPr>
          <a:xfrm flipH="1" flipV="1">
            <a:off x="12596598" y="3829345"/>
            <a:ext cx="1729827" cy="129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0" name="Shape 274"/>
          <p:cNvSpPr/>
          <p:nvPr/>
        </p:nvSpPr>
        <p:spPr>
          <a:xfrm flipH="1">
            <a:off x="12549877" y="3938212"/>
            <a:ext cx="1676678" cy="11788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1" name="Shape 275"/>
          <p:cNvSpPr/>
          <p:nvPr/>
        </p:nvSpPr>
        <p:spPr>
          <a:xfrm flipH="1">
            <a:off x="12528864" y="4059693"/>
            <a:ext cx="1659103" cy="23975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2" name="Shape 276"/>
          <p:cNvSpPr/>
          <p:nvPr/>
        </p:nvSpPr>
        <p:spPr>
          <a:xfrm flipH="1">
            <a:off x="12431490" y="4233113"/>
            <a:ext cx="1715760" cy="35076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3" name="Shape 277"/>
          <p:cNvSpPr/>
          <p:nvPr/>
        </p:nvSpPr>
        <p:spPr>
          <a:xfrm flipH="1">
            <a:off x="12473605" y="4335051"/>
            <a:ext cx="1714545" cy="47794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4" name="Shape 278"/>
          <p:cNvSpPr/>
          <p:nvPr/>
        </p:nvSpPr>
        <p:spPr>
          <a:xfrm flipH="1">
            <a:off x="12531896" y="4479868"/>
            <a:ext cx="1714921" cy="61033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5" name="Shape 279"/>
          <p:cNvSpPr/>
          <p:nvPr/>
        </p:nvSpPr>
        <p:spPr>
          <a:xfrm flipH="1">
            <a:off x="12591176" y="4505924"/>
            <a:ext cx="1697755" cy="74729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6" name="Shape 280"/>
          <p:cNvSpPr/>
          <p:nvPr/>
        </p:nvSpPr>
        <p:spPr>
          <a:xfrm flipH="1" flipV="1">
            <a:off x="12713263" y="2581806"/>
            <a:ext cx="1617269" cy="25101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7" name="Shape 281"/>
          <p:cNvSpPr/>
          <p:nvPr/>
        </p:nvSpPr>
        <p:spPr>
          <a:xfrm flipH="1" flipV="1">
            <a:off x="12700803" y="3975621"/>
            <a:ext cx="1592647" cy="11543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8" name="Shape 282"/>
          <p:cNvSpPr/>
          <p:nvPr/>
        </p:nvSpPr>
        <p:spPr>
          <a:xfrm flipH="1">
            <a:off x="12654604" y="5257725"/>
            <a:ext cx="1570103" cy="172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9" name="Shape 283"/>
          <p:cNvSpPr/>
          <p:nvPr/>
        </p:nvSpPr>
        <p:spPr>
          <a:xfrm flipH="1">
            <a:off x="12574985" y="5362401"/>
            <a:ext cx="1595774" cy="11671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1" name="Shape 285"/>
          <p:cNvSpPr/>
          <p:nvPr/>
        </p:nvSpPr>
        <p:spPr>
          <a:xfrm flipH="1">
            <a:off x="12514405" y="5647201"/>
            <a:ext cx="1665048" cy="35299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2" name="Shape 286"/>
          <p:cNvSpPr/>
          <p:nvPr/>
        </p:nvSpPr>
        <p:spPr>
          <a:xfrm flipH="1">
            <a:off x="12603540" y="5713246"/>
            <a:ext cx="1643023" cy="48905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3" name="Shape 287"/>
          <p:cNvSpPr/>
          <p:nvPr/>
        </p:nvSpPr>
        <p:spPr>
          <a:xfrm flipH="1">
            <a:off x="12655120" y="5809010"/>
            <a:ext cx="1698128" cy="6214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4" name="Shape 288"/>
          <p:cNvSpPr/>
          <p:nvPr/>
        </p:nvSpPr>
        <p:spPr>
          <a:xfrm flipH="1" flipV="1">
            <a:off x="12714013" y="2643962"/>
            <a:ext cx="1529411" cy="395166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5" name="Shape 289"/>
          <p:cNvSpPr/>
          <p:nvPr/>
        </p:nvSpPr>
        <p:spPr>
          <a:xfrm flipH="1" flipV="1">
            <a:off x="12714360" y="4119815"/>
            <a:ext cx="1465180" cy="25305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6" name="Shape 290"/>
          <p:cNvSpPr/>
          <p:nvPr/>
        </p:nvSpPr>
        <p:spPr>
          <a:xfrm flipH="1" flipV="1">
            <a:off x="12706302" y="5367574"/>
            <a:ext cx="1462226" cy="13932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7" name="Shape 291"/>
          <p:cNvSpPr/>
          <p:nvPr/>
        </p:nvSpPr>
        <p:spPr>
          <a:xfrm flipH="1" flipV="1">
            <a:off x="12697451" y="6757061"/>
            <a:ext cx="1465313" cy="331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8" name="Shape 292"/>
          <p:cNvSpPr/>
          <p:nvPr/>
        </p:nvSpPr>
        <p:spPr>
          <a:xfrm flipH="1">
            <a:off x="12580912" y="6848702"/>
            <a:ext cx="1587078" cy="9819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9" name="Shape 293"/>
          <p:cNvSpPr/>
          <p:nvPr/>
        </p:nvSpPr>
        <p:spPr>
          <a:xfrm flipH="1">
            <a:off x="12588140" y="6961647"/>
            <a:ext cx="1595358" cy="22383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0" name="Shape 294"/>
          <p:cNvSpPr/>
          <p:nvPr/>
        </p:nvSpPr>
        <p:spPr>
          <a:xfrm flipH="1">
            <a:off x="12645484" y="7061565"/>
            <a:ext cx="1572429" cy="3605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1" name="Shape 295"/>
          <p:cNvSpPr/>
          <p:nvPr/>
        </p:nvSpPr>
        <p:spPr>
          <a:xfrm flipH="1">
            <a:off x="12690482" y="7216427"/>
            <a:ext cx="1648917" cy="48736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2" name="Shape 296"/>
          <p:cNvSpPr/>
          <p:nvPr/>
        </p:nvSpPr>
        <p:spPr>
          <a:xfrm flipH="1" flipV="1">
            <a:off x="12701279" y="2829260"/>
            <a:ext cx="1614401" cy="49579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3" name="Shape 297"/>
          <p:cNvSpPr/>
          <p:nvPr/>
        </p:nvSpPr>
        <p:spPr>
          <a:xfrm flipH="1" flipV="1">
            <a:off x="12699515" y="4291474"/>
            <a:ext cx="1572801" cy="35642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4" name="Shape 298"/>
          <p:cNvSpPr/>
          <p:nvPr/>
        </p:nvSpPr>
        <p:spPr>
          <a:xfrm flipH="1" flipV="1">
            <a:off x="12705708" y="5534040"/>
            <a:ext cx="1518986" cy="23559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5" name="Shape 299"/>
          <p:cNvSpPr/>
          <p:nvPr/>
        </p:nvSpPr>
        <p:spPr>
          <a:xfrm flipH="1" flipV="1">
            <a:off x="12725820" y="6838712"/>
            <a:ext cx="1469407" cy="11332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6" name="Shape 300"/>
          <p:cNvSpPr/>
          <p:nvPr/>
        </p:nvSpPr>
        <p:spPr>
          <a:xfrm flipH="1">
            <a:off x="12696390" y="8071419"/>
            <a:ext cx="1488531" cy="100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7" name="Shape 301"/>
          <p:cNvSpPr/>
          <p:nvPr/>
        </p:nvSpPr>
        <p:spPr>
          <a:xfrm flipH="1">
            <a:off x="12639691" y="8166051"/>
            <a:ext cx="1523419" cy="11208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8" name="Shape 302"/>
          <p:cNvSpPr/>
          <p:nvPr/>
        </p:nvSpPr>
        <p:spPr>
          <a:xfrm flipH="1">
            <a:off x="12674752" y="8291345"/>
            <a:ext cx="1501910" cy="24326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9" name="Shape 303"/>
          <p:cNvSpPr/>
          <p:nvPr/>
        </p:nvSpPr>
        <p:spPr>
          <a:xfrm flipH="1">
            <a:off x="12699359" y="8402780"/>
            <a:ext cx="1550219" cy="37843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0" name="Shape 304"/>
          <p:cNvSpPr/>
          <p:nvPr/>
        </p:nvSpPr>
        <p:spPr>
          <a:xfrm flipH="1" flipV="1">
            <a:off x="12676645" y="2899782"/>
            <a:ext cx="1675310" cy="62420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1" name="Shape 305"/>
          <p:cNvSpPr/>
          <p:nvPr/>
        </p:nvSpPr>
        <p:spPr>
          <a:xfrm flipH="1" flipV="1">
            <a:off x="12613709" y="4336469"/>
            <a:ext cx="1634838" cy="48743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2" name="Shape 306"/>
          <p:cNvSpPr/>
          <p:nvPr/>
        </p:nvSpPr>
        <p:spPr>
          <a:xfrm flipH="1" flipV="1">
            <a:off x="12670408" y="5702656"/>
            <a:ext cx="1515590" cy="35847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3" name="Shape 307"/>
          <p:cNvSpPr/>
          <p:nvPr/>
        </p:nvSpPr>
        <p:spPr>
          <a:xfrm flipH="1" flipV="1">
            <a:off x="12700251" y="6978885"/>
            <a:ext cx="1485960" cy="24283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4" name="Shape 308"/>
          <p:cNvSpPr/>
          <p:nvPr/>
        </p:nvSpPr>
        <p:spPr>
          <a:xfrm flipH="1">
            <a:off x="12727504" y="9428691"/>
            <a:ext cx="142509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5" name="Shape 309"/>
          <p:cNvSpPr/>
          <p:nvPr/>
        </p:nvSpPr>
        <p:spPr>
          <a:xfrm flipH="1">
            <a:off x="12697606" y="9509917"/>
            <a:ext cx="1460461" cy="127151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6" name="Shape 310"/>
          <p:cNvSpPr/>
          <p:nvPr/>
        </p:nvSpPr>
        <p:spPr>
          <a:xfrm flipH="1">
            <a:off x="12715415" y="9654922"/>
            <a:ext cx="1443769" cy="26093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7" name="Shape 311"/>
          <p:cNvSpPr/>
          <p:nvPr/>
        </p:nvSpPr>
        <p:spPr>
          <a:xfrm flipH="1" flipV="1">
            <a:off x="12609374" y="2999356"/>
            <a:ext cx="1699260" cy="75937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8" name="Shape 312"/>
          <p:cNvSpPr/>
          <p:nvPr/>
        </p:nvSpPr>
        <p:spPr>
          <a:xfrm flipH="1" flipV="1">
            <a:off x="12575647" y="4459948"/>
            <a:ext cx="1680484" cy="616427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9" name="Shape 313"/>
          <p:cNvSpPr/>
          <p:nvPr/>
        </p:nvSpPr>
        <p:spPr>
          <a:xfrm flipH="1" flipV="1">
            <a:off x="12583992" y="5772777"/>
            <a:ext cx="1626453" cy="48641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0" name="Shape 314"/>
          <p:cNvSpPr/>
          <p:nvPr/>
        </p:nvSpPr>
        <p:spPr>
          <a:xfrm flipH="1" flipV="1">
            <a:off x="12610944" y="7116042"/>
            <a:ext cx="1586296" cy="36025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1" name="Shape 315"/>
          <p:cNvSpPr/>
          <p:nvPr/>
        </p:nvSpPr>
        <p:spPr>
          <a:xfrm flipH="1" flipV="1">
            <a:off x="12716834" y="8213778"/>
            <a:ext cx="1439020" cy="25624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2" name="Shape 316"/>
          <p:cNvSpPr/>
          <p:nvPr/>
        </p:nvSpPr>
        <p:spPr>
          <a:xfrm flipH="1" flipV="1">
            <a:off x="12707887" y="9577775"/>
            <a:ext cx="1441935" cy="13070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3" name="Shape 317"/>
          <p:cNvSpPr/>
          <p:nvPr/>
        </p:nvSpPr>
        <p:spPr>
          <a:xfrm flipH="1">
            <a:off x="12732494" y="10975554"/>
            <a:ext cx="1387870" cy="87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4" name="Shape 318"/>
          <p:cNvSpPr/>
          <p:nvPr/>
        </p:nvSpPr>
        <p:spPr>
          <a:xfrm flipH="1">
            <a:off x="12742217" y="11050852"/>
            <a:ext cx="1440525" cy="130925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5" name="Shape 319"/>
          <p:cNvSpPr/>
          <p:nvPr/>
        </p:nvSpPr>
        <p:spPr>
          <a:xfrm>
            <a:off x="3987648" y="7117490"/>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sw26.</a:t>
            </a:r>
            <a:r>
              <a:rPr lang="en-US" sz="1600" dirty="0" smtClean="0"/>
              <a:t>dc</a:t>
            </a:r>
            <a:r>
              <a:rPr sz="1600" dirty="0" smtClean="0"/>
              <a:t>1</a:t>
            </a:r>
            <a:endParaRPr sz="1600" dirty="0"/>
          </a:p>
        </p:txBody>
      </p:sp>
      <p:sp>
        <p:nvSpPr>
          <p:cNvPr id="176" name="Shape 320"/>
          <p:cNvSpPr/>
          <p:nvPr/>
        </p:nvSpPr>
        <p:spPr>
          <a:xfrm>
            <a:off x="18582557" y="7047119"/>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sw45.</a:t>
            </a:r>
            <a:r>
              <a:rPr lang="en-US" sz="1600" dirty="0" smtClean="0"/>
              <a:t>dc</a:t>
            </a:r>
            <a:r>
              <a:rPr sz="1600" dirty="0" smtClean="0"/>
              <a:t>2</a:t>
            </a:r>
            <a:endParaRPr sz="1600" dirty="0"/>
          </a:p>
        </p:txBody>
      </p:sp>
      <p:sp>
        <p:nvSpPr>
          <p:cNvPr id="177" name="Shape 321"/>
          <p:cNvSpPr/>
          <p:nvPr/>
        </p:nvSpPr>
        <p:spPr>
          <a:xfrm flipV="1">
            <a:off x="5809919" y="5579274"/>
            <a:ext cx="861179" cy="17809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8" name="Shape 322"/>
          <p:cNvSpPr/>
          <p:nvPr/>
        </p:nvSpPr>
        <p:spPr>
          <a:xfrm flipV="1">
            <a:off x="5826826" y="6835045"/>
            <a:ext cx="845434" cy="565654"/>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9" name="Shape 323"/>
          <p:cNvSpPr/>
          <p:nvPr/>
        </p:nvSpPr>
        <p:spPr>
          <a:xfrm>
            <a:off x="5798734" y="7412971"/>
            <a:ext cx="897186" cy="5502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0" name="Shape 324"/>
          <p:cNvSpPr/>
          <p:nvPr/>
        </p:nvSpPr>
        <p:spPr>
          <a:xfrm>
            <a:off x="5810264" y="7522215"/>
            <a:ext cx="904326" cy="184223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1" name="Shape 325"/>
          <p:cNvSpPr/>
          <p:nvPr/>
        </p:nvSpPr>
        <p:spPr>
          <a:xfrm>
            <a:off x="17696804" y="6833976"/>
            <a:ext cx="866383" cy="50806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2" name="Shape 326"/>
          <p:cNvSpPr/>
          <p:nvPr/>
        </p:nvSpPr>
        <p:spPr>
          <a:xfrm flipV="1">
            <a:off x="17705665" y="7349213"/>
            <a:ext cx="894543" cy="65329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3" name="Shape 327"/>
          <p:cNvSpPr/>
          <p:nvPr/>
        </p:nvSpPr>
        <p:spPr>
          <a:xfrm>
            <a:off x="17689836" y="5460162"/>
            <a:ext cx="890733" cy="18136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4" name="Shape 328"/>
          <p:cNvSpPr/>
          <p:nvPr/>
        </p:nvSpPr>
        <p:spPr>
          <a:xfrm flipV="1">
            <a:off x="17713073" y="7369226"/>
            <a:ext cx="882659" cy="2098669"/>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5" name="Shape 329"/>
          <p:cNvSpPr/>
          <p:nvPr/>
        </p:nvSpPr>
        <p:spPr>
          <a:xfrm>
            <a:off x="1219200" y="7126786"/>
            <a:ext cx="1651925"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a:t>h</a:t>
            </a:r>
            <a:r>
              <a:rPr lang="en-US" sz="1600" dirty="0" smtClean="0"/>
              <a:t>ost1</a:t>
            </a:r>
            <a:r>
              <a:rPr sz="1600" dirty="0" smtClean="0"/>
              <a:t>.</a:t>
            </a:r>
            <a:r>
              <a:rPr lang="en-US" sz="1600" dirty="0" smtClean="0"/>
              <a:t>dc</a:t>
            </a:r>
            <a:r>
              <a:rPr sz="1600" dirty="0" smtClean="0"/>
              <a:t>1</a:t>
            </a:r>
            <a:endParaRPr sz="1600" dirty="0"/>
          </a:p>
        </p:txBody>
      </p:sp>
      <p:sp>
        <p:nvSpPr>
          <p:cNvPr id="186" name="Shape 330"/>
          <p:cNvSpPr/>
          <p:nvPr/>
        </p:nvSpPr>
        <p:spPr>
          <a:xfrm>
            <a:off x="21525575" y="7025282"/>
            <a:ext cx="1651924"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Host</a:t>
            </a:r>
            <a:r>
              <a:rPr sz="1600" dirty="0" smtClean="0"/>
              <a:t>.</a:t>
            </a:r>
            <a:r>
              <a:rPr lang="en-US" sz="1600" dirty="0" smtClean="0"/>
              <a:t>dc2</a:t>
            </a:r>
            <a:endParaRPr sz="1600" dirty="0"/>
          </a:p>
        </p:txBody>
      </p:sp>
      <p:sp>
        <p:nvSpPr>
          <p:cNvPr id="187" name="Shape 331"/>
          <p:cNvSpPr/>
          <p:nvPr/>
        </p:nvSpPr>
        <p:spPr>
          <a:xfrm flipH="1">
            <a:off x="2847401" y="7447182"/>
            <a:ext cx="1140474"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8" name="Shape 332"/>
          <p:cNvSpPr/>
          <p:nvPr/>
        </p:nvSpPr>
        <p:spPr>
          <a:xfrm flipH="1">
            <a:off x="20413951" y="7331210"/>
            <a:ext cx="11404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91" name="Shape 166"/>
          <p:cNvSpPr/>
          <p:nvPr/>
        </p:nvSpPr>
        <p:spPr>
          <a:xfrm>
            <a:off x="11655329" y="1183414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08</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0" name="Shape 284"/>
          <p:cNvSpPr/>
          <p:nvPr/>
        </p:nvSpPr>
        <p:spPr>
          <a:xfrm flipH="1">
            <a:off x="12504811" y="5576698"/>
            <a:ext cx="1663157" cy="2195930"/>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9" name="Shape 213"/>
          <p:cNvSpPr/>
          <p:nvPr/>
        </p:nvSpPr>
        <p:spPr>
          <a:xfrm>
            <a:off x="15028611" y="5802230"/>
            <a:ext cx="1721127" cy="3413782"/>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Tree>
    <p:extLst>
      <p:ext uri="{BB962C8B-B14F-4D97-AF65-F5344CB8AC3E}">
        <p14:creationId xmlns:p14="http://schemas.microsoft.com/office/powerpoint/2010/main" val="92676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The Loss for Each Request </a:t>
            </a:r>
            <a:endParaRPr lang="en-US" dirty="0"/>
          </a:p>
        </p:txBody>
      </p:sp>
      <p:sp>
        <p:nvSpPr>
          <p:cNvPr id="189" name="Shape 333"/>
          <p:cNvSpPr/>
          <p:nvPr/>
        </p:nvSpPr>
        <p:spPr>
          <a:xfrm>
            <a:off x="3632563" y="1194272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DC1</a:t>
            </a:r>
            <a:endParaRPr dirty="0"/>
          </a:p>
        </p:txBody>
      </p:sp>
      <p:sp>
        <p:nvSpPr>
          <p:cNvPr id="190" name="Shape 334"/>
          <p:cNvSpPr/>
          <p:nvPr/>
        </p:nvSpPr>
        <p:spPr>
          <a:xfrm>
            <a:off x="18563187" y="1191527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DC2</a:t>
            </a:r>
          </a:p>
        </p:txBody>
      </p:sp>
      <p:sp>
        <p:nvSpPr>
          <p:cNvPr id="4" name="Shape 147"/>
          <p:cNvSpPr/>
          <p:nvPr/>
        </p:nvSpPr>
        <p:spPr>
          <a:xfrm>
            <a:off x="6666518" y="5120385"/>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5" name="Shape 148"/>
          <p:cNvSpPr/>
          <p:nvPr/>
        </p:nvSpPr>
        <p:spPr>
          <a:xfrm>
            <a:off x="6666518"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6" name="Shape 149"/>
          <p:cNvSpPr/>
          <p:nvPr/>
        </p:nvSpPr>
        <p:spPr>
          <a:xfrm>
            <a:off x="6666518"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sw</a:t>
            </a:r>
            <a:r>
              <a:rPr sz="1600" dirty="0" smtClean="0"/>
              <a:t>03</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7" name="Shape 150"/>
          <p:cNvSpPr/>
          <p:nvPr/>
        </p:nvSpPr>
        <p:spPr>
          <a:xfrm>
            <a:off x="6666518"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smtClean="0"/>
              <a:t>sw04.</a:t>
            </a:r>
            <a:endParaRPr lang="pl-PL" sz="1600" dirty="0"/>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a:t>dc1</a:t>
            </a:r>
          </a:p>
        </p:txBody>
      </p:sp>
      <p:sp>
        <p:nvSpPr>
          <p:cNvPr id="8" name="Shape 151"/>
          <p:cNvSpPr/>
          <p:nvPr/>
        </p:nvSpPr>
        <p:spPr>
          <a:xfrm>
            <a:off x="16644139" y="496087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9" name="Shape 152"/>
          <p:cNvSpPr/>
          <p:nvPr/>
        </p:nvSpPr>
        <p:spPr>
          <a:xfrm>
            <a:off x="1664413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10" name="Shape 153"/>
          <p:cNvSpPr/>
          <p:nvPr/>
        </p:nvSpPr>
        <p:spPr>
          <a:xfrm>
            <a:off x="16644139" y="76434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sw03</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1" name="Shape 154"/>
          <p:cNvSpPr/>
          <p:nvPr/>
        </p:nvSpPr>
        <p:spPr>
          <a:xfrm>
            <a:off x="16644139" y="90065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2" name="Shape 155"/>
          <p:cNvSpPr/>
          <p:nvPr/>
        </p:nvSpPr>
        <p:spPr>
          <a:xfrm>
            <a:off x="9160924" y="37428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3" name="Shape 156"/>
          <p:cNvSpPr/>
          <p:nvPr/>
        </p:nvSpPr>
        <p:spPr>
          <a:xfrm>
            <a:off x="9160924" y="50696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 name="Shape 157"/>
          <p:cNvSpPr/>
          <p:nvPr/>
        </p:nvSpPr>
        <p:spPr>
          <a:xfrm>
            <a:off x="9160924" y="63819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ssw03.</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5" name="Shape 158"/>
          <p:cNvSpPr/>
          <p:nvPr/>
        </p:nvSpPr>
        <p:spPr>
          <a:xfrm>
            <a:off x="9160924" y="770529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6" name="Shape 159"/>
          <p:cNvSpPr/>
          <p:nvPr/>
        </p:nvSpPr>
        <p:spPr>
          <a:xfrm>
            <a:off x="11655329" y="226377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7" name="Shape 160"/>
          <p:cNvSpPr/>
          <p:nvPr/>
        </p:nvSpPr>
        <p:spPr>
          <a:xfrm>
            <a:off x="11655329" y="364132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02.</a:t>
            </a:r>
            <a:endParaRPr lang="en-US" sz="1600" dirty="0" smtClean="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8" name="Shape 161"/>
          <p:cNvSpPr/>
          <p:nvPr/>
        </p:nvSpPr>
        <p:spPr>
          <a:xfrm>
            <a:off x="11655329" y="50188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03</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9" name="Shape 162"/>
          <p:cNvSpPr/>
          <p:nvPr/>
        </p:nvSpPr>
        <p:spPr>
          <a:xfrm>
            <a:off x="1165532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04</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mn-lt"/>
                <a:ea typeface="+mn-ea"/>
                <a:cs typeface="+mn-cs"/>
                <a:sym typeface="Gill Sans"/>
              </a:defRPr>
            </a:pPr>
            <a:r>
              <a:rPr lang="en-US" sz="1600" dirty="0" smtClean="0">
                <a:latin typeface="Gill Sans SemiBold"/>
                <a:ea typeface="Gill Sans SemiBold"/>
                <a:cs typeface="Gill Sans SemiBold"/>
                <a:sym typeface="Gill Sans SemiBold"/>
              </a:rPr>
              <a:t>dc1</a:t>
            </a:r>
            <a:endParaRPr sz="1600" dirty="0"/>
          </a:p>
        </p:txBody>
      </p:sp>
      <p:sp>
        <p:nvSpPr>
          <p:cNvPr id="20" name="Shape 163"/>
          <p:cNvSpPr/>
          <p:nvPr/>
        </p:nvSpPr>
        <p:spPr>
          <a:xfrm>
            <a:off x="11655329"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05</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1" name="Shape 164"/>
          <p:cNvSpPr/>
          <p:nvPr/>
        </p:nvSpPr>
        <p:spPr>
          <a:xfrm>
            <a:off x="11655329"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06.</a:t>
            </a:r>
            <a:endParaRPr lang="en-US" sz="1600" dirty="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2" name="Shape 165"/>
          <p:cNvSpPr/>
          <p:nvPr/>
        </p:nvSpPr>
        <p:spPr>
          <a:xfrm>
            <a:off x="11655329"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07</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23" name="Shape 167"/>
          <p:cNvSpPr/>
          <p:nvPr/>
        </p:nvSpPr>
        <p:spPr>
          <a:xfrm>
            <a:off x="14149734" y="372833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4" name="Shape 168"/>
          <p:cNvSpPr/>
          <p:nvPr/>
        </p:nvSpPr>
        <p:spPr>
          <a:xfrm>
            <a:off x="14149734" y="50043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5" name="Shape 169"/>
          <p:cNvSpPr/>
          <p:nvPr/>
        </p:nvSpPr>
        <p:spPr>
          <a:xfrm>
            <a:off x="14149734"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ssw03</a:t>
            </a:r>
            <a:r>
              <a:rPr lang="en-US" sz="1600" dirty="0" smtClean="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6" name="Shape 170"/>
          <p:cNvSpPr/>
          <p:nvPr/>
        </p:nvSpPr>
        <p:spPr>
          <a:xfrm>
            <a:off x="14149734" y="76579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7" name="Shape 171"/>
          <p:cNvSpPr/>
          <p:nvPr/>
        </p:nvSpPr>
        <p:spPr>
          <a:xfrm>
            <a:off x="916092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8" name="Shape 172"/>
          <p:cNvSpPr/>
          <p:nvPr/>
        </p:nvSpPr>
        <p:spPr>
          <a:xfrm>
            <a:off x="916092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9" name="Shape 173"/>
          <p:cNvSpPr/>
          <p:nvPr/>
        </p:nvSpPr>
        <p:spPr>
          <a:xfrm>
            <a:off x="1414973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30" name="Shape 174"/>
          <p:cNvSpPr/>
          <p:nvPr/>
        </p:nvSpPr>
        <p:spPr>
          <a:xfrm>
            <a:off x="1414973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31" name="Shape 175"/>
          <p:cNvSpPr/>
          <p:nvPr/>
        </p:nvSpPr>
        <p:spPr>
          <a:xfrm flipV="1">
            <a:off x="7725412" y="4217499"/>
            <a:ext cx="1417842" cy="12712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2" name="Shape 176"/>
          <p:cNvSpPr/>
          <p:nvPr/>
        </p:nvSpPr>
        <p:spPr>
          <a:xfrm>
            <a:off x="7738421" y="5589727"/>
            <a:ext cx="1400086"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3" name="Shape 177"/>
          <p:cNvSpPr/>
          <p:nvPr/>
        </p:nvSpPr>
        <p:spPr>
          <a:xfrm>
            <a:off x="7756196" y="5671519"/>
            <a:ext cx="1508077" cy="91302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4" name="Shape 178"/>
          <p:cNvSpPr/>
          <p:nvPr/>
        </p:nvSpPr>
        <p:spPr>
          <a:xfrm>
            <a:off x="7695621" y="5731442"/>
            <a:ext cx="1714501" cy="20485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 name="Shape 179"/>
          <p:cNvSpPr/>
          <p:nvPr/>
        </p:nvSpPr>
        <p:spPr>
          <a:xfrm>
            <a:off x="7651420" y="5866639"/>
            <a:ext cx="1684753" cy="328496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6" name="Shape 180"/>
          <p:cNvSpPr/>
          <p:nvPr/>
        </p:nvSpPr>
        <p:spPr>
          <a:xfrm>
            <a:off x="7561918" y="5934186"/>
            <a:ext cx="1770866" cy="45993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7" name="Shape 181"/>
          <p:cNvSpPr/>
          <p:nvPr/>
        </p:nvSpPr>
        <p:spPr>
          <a:xfrm>
            <a:off x="7716996" y="6831535"/>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8" name="Shape 182"/>
          <p:cNvSpPr/>
          <p:nvPr/>
        </p:nvSpPr>
        <p:spPr>
          <a:xfrm flipV="1">
            <a:off x="7738774" y="8140659"/>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9" name="Shape 183"/>
          <p:cNvSpPr/>
          <p:nvPr/>
        </p:nvSpPr>
        <p:spPr>
          <a:xfrm>
            <a:off x="7719835" y="9518641"/>
            <a:ext cx="1458939" cy="160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0" name="Shape 184"/>
          <p:cNvSpPr/>
          <p:nvPr/>
        </p:nvSpPr>
        <p:spPr>
          <a:xfrm flipV="1">
            <a:off x="7622747" y="4289803"/>
            <a:ext cx="1548351" cy="23270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 name="Shape 185"/>
          <p:cNvSpPr/>
          <p:nvPr/>
        </p:nvSpPr>
        <p:spPr>
          <a:xfrm flipV="1">
            <a:off x="7617262" y="4382640"/>
            <a:ext cx="1593619" cy="34420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 name="Shape 186"/>
          <p:cNvSpPr/>
          <p:nvPr/>
        </p:nvSpPr>
        <p:spPr>
          <a:xfrm flipV="1">
            <a:off x="7560994" y="4513344"/>
            <a:ext cx="1719126" cy="4621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 name="Shape 187"/>
          <p:cNvSpPr/>
          <p:nvPr/>
        </p:nvSpPr>
        <p:spPr>
          <a:xfrm>
            <a:off x="7735221" y="6910745"/>
            <a:ext cx="1471756" cy="1023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 name="Shape 188"/>
          <p:cNvSpPr/>
          <p:nvPr/>
        </p:nvSpPr>
        <p:spPr>
          <a:xfrm>
            <a:off x="7626297" y="7152900"/>
            <a:ext cx="1626592" cy="21179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 name="Shape 190"/>
          <p:cNvSpPr/>
          <p:nvPr/>
        </p:nvSpPr>
        <p:spPr>
          <a:xfrm>
            <a:off x="7687662" y="9670253"/>
            <a:ext cx="1507634" cy="10719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 name="Shape 191"/>
          <p:cNvSpPr/>
          <p:nvPr/>
        </p:nvSpPr>
        <p:spPr>
          <a:xfrm>
            <a:off x="7655205" y="8355347"/>
            <a:ext cx="1568612" cy="230955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 name="Shape 192"/>
          <p:cNvSpPr/>
          <p:nvPr/>
        </p:nvSpPr>
        <p:spPr>
          <a:xfrm flipV="1">
            <a:off x="7705084" y="8357215"/>
            <a:ext cx="1510475" cy="106905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 name="Shape 193"/>
          <p:cNvSpPr/>
          <p:nvPr/>
        </p:nvSpPr>
        <p:spPr>
          <a:xfrm flipV="1">
            <a:off x="7623587" y="5885806"/>
            <a:ext cx="1707511" cy="33132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 name="Shape 194"/>
          <p:cNvSpPr/>
          <p:nvPr/>
        </p:nvSpPr>
        <p:spPr>
          <a:xfrm flipV="1">
            <a:off x="7683565" y="7223652"/>
            <a:ext cx="1651533" cy="206519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 name="Shape 195"/>
          <p:cNvSpPr/>
          <p:nvPr/>
        </p:nvSpPr>
        <p:spPr>
          <a:xfrm flipV="1">
            <a:off x="7736333" y="5662824"/>
            <a:ext cx="1461400" cy="23871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 name="Shape 196"/>
          <p:cNvSpPr/>
          <p:nvPr/>
        </p:nvSpPr>
        <p:spPr>
          <a:xfrm flipH="1">
            <a:off x="7685173" y="5597862"/>
            <a:ext cx="1478100" cy="112232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 name="Shape 197"/>
          <p:cNvSpPr/>
          <p:nvPr/>
        </p:nvSpPr>
        <p:spPr>
          <a:xfrm flipV="1">
            <a:off x="7735187" y="7043071"/>
            <a:ext cx="1472175" cy="10595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 name="Shape 198"/>
          <p:cNvSpPr/>
          <p:nvPr/>
        </p:nvSpPr>
        <p:spPr>
          <a:xfrm>
            <a:off x="7731639" y="8235774"/>
            <a:ext cx="1435975" cy="11259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 name="Shape 199"/>
          <p:cNvSpPr/>
          <p:nvPr/>
        </p:nvSpPr>
        <p:spPr>
          <a:xfrm>
            <a:off x="15188562" y="4041682"/>
            <a:ext cx="1631262" cy="10541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 name="Shape 200"/>
          <p:cNvSpPr/>
          <p:nvPr/>
        </p:nvSpPr>
        <p:spPr>
          <a:xfrm>
            <a:off x="15194869" y="7049162"/>
            <a:ext cx="1452399" cy="9168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8" name="Shape 202"/>
          <p:cNvSpPr/>
          <p:nvPr/>
        </p:nvSpPr>
        <p:spPr>
          <a:xfrm>
            <a:off x="15146943" y="5712620"/>
            <a:ext cx="1588961" cy="21383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9" name="Shape 203"/>
          <p:cNvSpPr/>
          <p:nvPr/>
        </p:nvSpPr>
        <p:spPr>
          <a:xfrm flipH="1">
            <a:off x="15113316" y="5695903"/>
            <a:ext cx="1648684" cy="34878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0" name="Shape 204"/>
          <p:cNvSpPr/>
          <p:nvPr/>
        </p:nvSpPr>
        <p:spPr>
          <a:xfrm>
            <a:off x="15089507" y="4524351"/>
            <a:ext cx="1770866" cy="45993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1" name="Shape 205"/>
          <p:cNvSpPr/>
          <p:nvPr/>
        </p:nvSpPr>
        <p:spPr>
          <a:xfrm>
            <a:off x="15217239" y="6884290"/>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2" name="Shape 206"/>
          <p:cNvSpPr/>
          <p:nvPr/>
        </p:nvSpPr>
        <p:spPr>
          <a:xfrm flipV="1">
            <a:off x="15211786" y="8187917"/>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3" name="Shape 207"/>
          <p:cNvSpPr/>
          <p:nvPr/>
        </p:nvSpPr>
        <p:spPr>
          <a:xfrm flipV="1">
            <a:off x="15212721" y="9514359"/>
            <a:ext cx="1424040" cy="280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4" name="Shape 208"/>
          <p:cNvSpPr/>
          <p:nvPr/>
        </p:nvSpPr>
        <p:spPr>
          <a:xfrm flipV="1">
            <a:off x="15207572" y="5449074"/>
            <a:ext cx="1454011" cy="29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5" name="Shape 209"/>
          <p:cNvSpPr/>
          <p:nvPr/>
        </p:nvSpPr>
        <p:spPr>
          <a:xfrm flipV="1">
            <a:off x="15117344" y="5560890"/>
            <a:ext cx="1565258" cy="1044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6" name="Shape 210"/>
          <p:cNvSpPr/>
          <p:nvPr/>
        </p:nvSpPr>
        <p:spPr>
          <a:xfrm flipH="1" flipV="1">
            <a:off x="15228526" y="4271503"/>
            <a:ext cx="1475707" cy="238161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7" name="Shape 211"/>
          <p:cNvSpPr/>
          <p:nvPr/>
        </p:nvSpPr>
        <p:spPr>
          <a:xfrm flipV="1">
            <a:off x="15222687" y="8381589"/>
            <a:ext cx="1508343" cy="1135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8" name="Shape 212"/>
          <p:cNvSpPr/>
          <p:nvPr/>
        </p:nvSpPr>
        <p:spPr>
          <a:xfrm>
            <a:off x="15146854" y="4394381"/>
            <a:ext cx="1640271" cy="33967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9" name="Shape 213"/>
          <p:cNvSpPr/>
          <p:nvPr/>
        </p:nvSpPr>
        <p:spPr>
          <a:xfrm>
            <a:off x="15028611" y="5802230"/>
            <a:ext cx="1721127" cy="34137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0" name="Shape 214"/>
          <p:cNvSpPr/>
          <p:nvPr/>
        </p:nvSpPr>
        <p:spPr>
          <a:xfrm flipV="1">
            <a:off x="15203811" y="9913755"/>
            <a:ext cx="1708833" cy="103933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1" name="Shape 215"/>
          <p:cNvSpPr/>
          <p:nvPr/>
        </p:nvSpPr>
        <p:spPr>
          <a:xfrm>
            <a:off x="15148737" y="8377262"/>
            <a:ext cx="1481500" cy="1067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2" name="Shape 216"/>
          <p:cNvSpPr/>
          <p:nvPr/>
        </p:nvSpPr>
        <p:spPr>
          <a:xfrm flipV="1">
            <a:off x="15212263" y="8449340"/>
            <a:ext cx="1613430" cy="23050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3" name="Shape 217"/>
          <p:cNvSpPr/>
          <p:nvPr/>
        </p:nvSpPr>
        <p:spPr>
          <a:xfrm flipV="1">
            <a:off x="15200328" y="7231319"/>
            <a:ext cx="1666470" cy="20923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4" name="Shape 218"/>
          <p:cNvSpPr/>
          <p:nvPr/>
        </p:nvSpPr>
        <p:spPr>
          <a:xfrm flipV="1">
            <a:off x="15136670" y="7315776"/>
            <a:ext cx="1808563" cy="33601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5" name="Shape 219"/>
          <p:cNvSpPr/>
          <p:nvPr/>
        </p:nvSpPr>
        <p:spPr>
          <a:xfrm flipV="1">
            <a:off x="15089710" y="5754948"/>
            <a:ext cx="1718158" cy="488567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6" name="Shape 220"/>
          <p:cNvSpPr/>
          <p:nvPr/>
        </p:nvSpPr>
        <p:spPr>
          <a:xfrm flipH="1">
            <a:off x="15143216" y="5629520"/>
            <a:ext cx="1569955" cy="23187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7" name="Shape 221"/>
          <p:cNvSpPr/>
          <p:nvPr/>
        </p:nvSpPr>
        <p:spPr>
          <a:xfrm flipV="1">
            <a:off x="15242367" y="7157541"/>
            <a:ext cx="1523830" cy="8737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8" name="Shape 222"/>
          <p:cNvSpPr/>
          <p:nvPr/>
        </p:nvSpPr>
        <p:spPr>
          <a:xfrm>
            <a:off x="15042794" y="7178546"/>
            <a:ext cx="1665147" cy="20966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9" name="Shape 223"/>
          <p:cNvSpPr/>
          <p:nvPr/>
        </p:nvSpPr>
        <p:spPr>
          <a:xfrm flipV="1">
            <a:off x="10027161" y="2425794"/>
            <a:ext cx="1763885" cy="14148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0" name="Shape 224"/>
          <p:cNvSpPr/>
          <p:nvPr/>
        </p:nvSpPr>
        <p:spPr>
          <a:xfrm flipV="1">
            <a:off x="10055816" y="2561044"/>
            <a:ext cx="1651611" cy="26179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1" name="Shape 225"/>
          <p:cNvSpPr/>
          <p:nvPr/>
        </p:nvSpPr>
        <p:spPr>
          <a:xfrm flipV="1">
            <a:off x="10051454" y="2737010"/>
            <a:ext cx="1610417" cy="37385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2" name="Shape 226"/>
          <p:cNvSpPr/>
          <p:nvPr/>
        </p:nvSpPr>
        <p:spPr>
          <a:xfrm flipV="1">
            <a:off x="10051984" y="2832714"/>
            <a:ext cx="1629246" cy="49528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3" name="Shape 227"/>
          <p:cNvSpPr/>
          <p:nvPr/>
        </p:nvSpPr>
        <p:spPr>
          <a:xfrm flipV="1">
            <a:off x="10057610" y="2940210"/>
            <a:ext cx="1664401" cy="62557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4" name="Shape 228"/>
          <p:cNvSpPr/>
          <p:nvPr/>
        </p:nvSpPr>
        <p:spPr>
          <a:xfrm flipV="1">
            <a:off x="10088120" y="3031665"/>
            <a:ext cx="1678571" cy="75582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5" name="Shape 229"/>
          <p:cNvSpPr/>
          <p:nvPr/>
        </p:nvSpPr>
        <p:spPr>
          <a:xfrm flipV="1">
            <a:off x="10108410" y="3844247"/>
            <a:ext cx="1625501" cy="411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6" name="Shape 230"/>
          <p:cNvSpPr/>
          <p:nvPr/>
        </p:nvSpPr>
        <p:spPr>
          <a:xfrm flipV="1">
            <a:off x="10117788" y="3922112"/>
            <a:ext cx="1595733" cy="12937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7" name="Shape 231"/>
          <p:cNvSpPr/>
          <p:nvPr/>
        </p:nvSpPr>
        <p:spPr>
          <a:xfrm flipV="1">
            <a:off x="10089309" y="4086596"/>
            <a:ext cx="1572244" cy="24518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8" name="Shape 232"/>
          <p:cNvSpPr/>
          <p:nvPr/>
        </p:nvSpPr>
        <p:spPr>
          <a:xfrm flipV="1">
            <a:off x="10092665" y="4227190"/>
            <a:ext cx="1576676" cy="36335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9" name="Shape 233"/>
          <p:cNvSpPr/>
          <p:nvPr/>
        </p:nvSpPr>
        <p:spPr>
          <a:xfrm flipV="1">
            <a:off x="10135639" y="4322464"/>
            <a:ext cx="1605929" cy="48819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1" name="Shape 235"/>
          <p:cNvSpPr/>
          <p:nvPr/>
        </p:nvSpPr>
        <p:spPr>
          <a:xfrm flipV="1">
            <a:off x="10169153" y="5245218"/>
            <a:ext cx="1595388" cy="443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2" name="Shape 236"/>
          <p:cNvSpPr/>
          <p:nvPr/>
        </p:nvSpPr>
        <p:spPr>
          <a:xfrm>
            <a:off x="10215742" y="4054299"/>
            <a:ext cx="1622466" cy="11087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3" name="Shape 237"/>
          <p:cNvSpPr/>
          <p:nvPr/>
        </p:nvSpPr>
        <p:spPr>
          <a:xfrm flipV="1">
            <a:off x="10146408" y="5391221"/>
            <a:ext cx="1527425" cy="12188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4" name="Shape 238"/>
          <p:cNvSpPr/>
          <p:nvPr/>
        </p:nvSpPr>
        <p:spPr>
          <a:xfrm flipV="1">
            <a:off x="10212614" y="5585809"/>
            <a:ext cx="1478598" cy="11457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5" name="Shape 239"/>
          <p:cNvSpPr/>
          <p:nvPr/>
        </p:nvSpPr>
        <p:spPr>
          <a:xfrm flipV="1">
            <a:off x="10133890" y="5698414"/>
            <a:ext cx="1617721" cy="21810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6" name="Shape 240"/>
          <p:cNvSpPr/>
          <p:nvPr/>
        </p:nvSpPr>
        <p:spPr>
          <a:xfrm flipV="1">
            <a:off x="10184781" y="5796821"/>
            <a:ext cx="1647405" cy="34798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7" name="Shape 241"/>
          <p:cNvSpPr/>
          <p:nvPr/>
        </p:nvSpPr>
        <p:spPr>
          <a:xfrm flipV="1">
            <a:off x="10189772" y="5850903"/>
            <a:ext cx="1692274" cy="48510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8" name="Shape 242"/>
          <p:cNvSpPr/>
          <p:nvPr/>
        </p:nvSpPr>
        <p:spPr>
          <a:xfrm>
            <a:off x="10235518" y="4139254"/>
            <a:ext cx="1529730" cy="23921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9" name="Shape 243"/>
          <p:cNvSpPr/>
          <p:nvPr/>
        </p:nvSpPr>
        <p:spPr>
          <a:xfrm>
            <a:off x="10219084" y="5459825"/>
            <a:ext cx="1482282" cy="11661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0" name="Shape 244"/>
          <p:cNvSpPr/>
          <p:nvPr/>
        </p:nvSpPr>
        <p:spPr>
          <a:xfrm>
            <a:off x="10248380" y="6792441"/>
            <a:ext cx="1436932"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1" name="Shape 245"/>
          <p:cNvSpPr/>
          <p:nvPr/>
        </p:nvSpPr>
        <p:spPr>
          <a:xfrm flipV="1">
            <a:off x="10132104" y="6897570"/>
            <a:ext cx="1534280" cy="10446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2" name="Shape 246"/>
          <p:cNvSpPr/>
          <p:nvPr/>
        </p:nvSpPr>
        <p:spPr>
          <a:xfrm flipV="1">
            <a:off x="10222375" y="7009798"/>
            <a:ext cx="1446118" cy="23713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3" name="Shape 247"/>
          <p:cNvSpPr/>
          <p:nvPr/>
        </p:nvSpPr>
        <p:spPr>
          <a:xfrm flipV="1">
            <a:off x="10224483" y="7093026"/>
            <a:ext cx="1540802" cy="36979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4" name="Shape 248"/>
          <p:cNvSpPr/>
          <p:nvPr/>
        </p:nvSpPr>
        <p:spPr>
          <a:xfrm>
            <a:off x="10219739" y="4260952"/>
            <a:ext cx="1497885" cy="36527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5" name="Shape 249"/>
          <p:cNvSpPr/>
          <p:nvPr/>
        </p:nvSpPr>
        <p:spPr>
          <a:xfrm>
            <a:off x="10222748" y="5602193"/>
            <a:ext cx="1465461" cy="24170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6" name="Shape 250"/>
          <p:cNvSpPr/>
          <p:nvPr/>
        </p:nvSpPr>
        <p:spPr>
          <a:xfrm>
            <a:off x="10224578" y="6887748"/>
            <a:ext cx="1443196" cy="116989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7" name="Shape 251"/>
          <p:cNvSpPr/>
          <p:nvPr/>
        </p:nvSpPr>
        <p:spPr>
          <a:xfrm>
            <a:off x="10163362" y="7026372"/>
            <a:ext cx="1650375" cy="21643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8" name="Shape 252"/>
          <p:cNvSpPr/>
          <p:nvPr/>
        </p:nvSpPr>
        <p:spPr>
          <a:xfrm>
            <a:off x="10214253" y="8113914"/>
            <a:ext cx="1440874" cy="233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9" name="Shape 253"/>
          <p:cNvSpPr/>
          <p:nvPr/>
        </p:nvSpPr>
        <p:spPr>
          <a:xfrm flipV="1">
            <a:off x="10250777" y="8201671"/>
            <a:ext cx="1409770" cy="12108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1" name="Shape 255"/>
          <p:cNvSpPr/>
          <p:nvPr/>
        </p:nvSpPr>
        <p:spPr>
          <a:xfrm>
            <a:off x="10189506" y="4422512"/>
            <a:ext cx="1701283" cy="46897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2" name="Shape 256"/>
          <p:cNvSpPr/>
          <p:nvPr/>
        </p:nvSpPr>
        <p:spPr>
          <a:xfrm>
            <a:off x="10183524" y="5744522"/>
            <a:ext cx="1658697" cy="33989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3" name="Shape 257"/>
          <p:cNvSpPr/>
          <p:nvPr/>
        </p:nvSpPr>
        <p:spPr>
          <a:xfrm>
            <a:off x="10219073" y="8243858"/>
            <a:ext cx="1520058" cy="994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4" name="Shape 258"/>
          <p:cNvSpPr/>
          <p:nvPr/>
        </p:nvSpPr>
        <p:spPr>
          <a:xfrm flipV="1">
            <a:off x="10246519" y="9488205"/>
            <a:ext cx="1383731" cy="303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5" name="Shape 259"/>
          <p:cNvSpPr/>
          <p:nvPr/>
        </p:nvSpPr>
        <p:spPr>
          <a:xfrm flipV="1">
            <a:off x="10246357" y="9586574"/>
            <a:ext cx="1411382" cy="13409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6" name="Shape 260"/>
          <p:cNvSpPr/>
          <p:nvPr/>
        </p:nvSpPr>
        <p:spPr>
          <a:xfrm>
            <a:off x="10135100" y="4492198"/>
            <a:ext cx="1694038" cy="6060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7" name="Shape 261"/>
          <p:cNvSpPr/>
          <p:nvPr/>
        </p:nvSpPr>
        <p:spPr>
          <a:xfrm>
            <a:off x="10111549" y="5820159"/>
            <a:ext cx="1654649" cy="48110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8" name="Shape 262"/>
          <p:cNvSpPr/>
          <p:nvPr/>
        </p:nvSpPr>
        <p:spPr>
          <a:xfrm>
            <a:off x="10092513" y="7131732"/>
            <a:ext cx="1609801" cy="358403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9" name="Shape 263"/>
          <p:cNvSpPr/>
          <p:nvPr/>
        </p:nvSpPr>
        <p:spPr>
          <a:xfrm>
            <a:off x="10173086" y="8371945"/>
            <a:ext cx="1500233" cy="24435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0" name="Shape 264"/>
          <p:cNvSpPr/>
          <p:nvPr/>
        </p:nvSpPr>
        <p:spPr>
          <a:xfrm>
            <a:off x="10186164" y="9628924"/>
            <a:ext cx="1473476" cy="12849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1" name="Shape 265"/>
          <p:cNvSpPr/>
          <p:nvPr/>
        </p:nvSpPr>
        <p:spPr>
          <a:xfrm flipV="1">
            <a:off x="10198769" y="11007736"/>
            <a:ext cx="1464011" cy="272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2" name="Shape 266"/>
          <p:cNvSpPr/>
          <p:nvPr/>
        </p:nvSpPr>
        <p:spPr>
          <a:xfrm>
            <a:off x="10074669" y="4559055"/>
            <a:ext cx="1759029" cy="74168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3" name="Shape 267"/>
          <p:cNvSpPr/>
          <p:nvPr/>
        </p:nvSpPr>
        <p:spPr>
          <a:xfrm>
            <a:off x="10045653" y="5897591"/>
            <a:ext cx="1709321" cy="61308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4" name="Shape 268"/>
          <p:cNvSpPr/>
          <p:nvPr/>
        </p:nvSpPr>
        <p:spPr>
          <a:xfrm>
            <a:off x="10013526" y="7221172"/>
            <a:ext cx="1704312" cy="48827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5" name="Shape 269"/>
          <p:cNvSpPr/>
          <p:nvPr/>
        </p:nvSpPr>
        <p:spPr>
          <a:xfrm>
            <a:off x="10091994" y="8469058"/>
            <a:ext cx="1594451" cy="37095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6" name="Shape 270"/>
          <p:cNvSpPr/>
          <p:nvPr/>
        </p:nvSpPr>
        <p:spPr>
          <a:xfrm>
            <a:off x="10156425" y="9755642"/>
            <a:ext cx="1501142" cy="24773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7" name="Shape 271"/>
          <p:cNvSpPr/>
          <p:nvPr/>
        </p:nvSpPr>
        <p:spPr>
          <a:xfrm>
            <a:off x="10162006" y="11086012"/>
            <a:ext cx="1497561" cy="12139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8" name="Shape 272"/>
          <p:cNvSpPr/>
          <p:nvPr/>
        </p:nvSpPr>
        <p:spPr>
          <a:xfrm flipH="1" flipV="1">
            <a:off x="12600726" y="2421658"/>
            <a:ext cx="1797239" cy="135621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9" name="Shape 273"/>
          <p:cNvSpPr/>
          <p:nvPr/>
        </p:nvSpPr>
        <p:spPr>
          <a:xfrm flipH="1" flipV="1">
            <a:off x="12596598" y="3829345"/>
            <a:ext cx="1729827" cy="129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0" name="Shape 274"/>
          <p:cNvSpPr/>
          <p:nvPr/>
        </p:nvSpPr>
        <p:spPr>
          <a:xfrm flipH="1">
            <a:off x="12549877" y="3938212"/>
            <a:ext cx="1676678" cy="11788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1" name="Shape 275"/>
          <p:cNvSpPr/>
          <p:nvPr/>
        </p:nvSpPr>
        <p:spPr>
          <a:xfrm flipH="1">
            <a:off x="12528864" y="4059693"/>
            <a:ext cx="1659103" cy="23975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2" name="Shape 276"/>
          <p:cNvSpPr/>
          <p:nvPr/>
        </p:nvSpPr>
        <p:spPr>
          <a:xfrm flipH="1">
            <a:off x="12431490" y="4233113"/>
            <a:ext cx="1715760" cy="35076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3" name="Shape 277"/>
          <p:cNvSpPr/>
          <p:nvPr/>
        </p:nvSpPr>
        <p:spPr>
          <a:xfrm flipH="1">
            <a:off x="12473605" y="4335051"/>
            <a:ext cx="1714545" cy="47794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4" name="Shape 278"/>
          <p:cNvSpPr/>
          <p:nvPr/>
        </p:nvSpPr>
        <p:spPr>
          <a:xfrm flipH="1">
            <a:off x="12531896" y="4479868"/>
            <a:ext cx="1714921" cy="61033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5" name="Shape 279"/>
          <p:cNvSpPr/>
          <p:nvPr/>
        </p:nvSpPr>
        <p:spPr>
          <a:xfrm flipH="1">
            <a:off x="12591176" y="4505924"/>
            <a:ext cx="1697755" cy="74729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6" name="Shape 280"/>
          <p:cNvSpPr/>
          <p:nvPr/>
        </p:nvSpPr>
        <p:spPr>
          <a:xfrm flipH="1" flipV="1">
            <a:off x="12713263" y="2581806"/>
            <a:ext cx="1617269" cy="25101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7" name="Shape 281"/>
          <p:cNvSpPr/>
          <p:nvPr/>
        </p:nvSpPr>
        <p:spPr>
          <a:xfrm flipH="1" flipV="1">
            <a:off x="12700803" y="3975621"/>
            <a:ext cx="1592647" cy="11543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8" name="Shape 282"/>
          <p:cNvSpPr/>
          <p:nvPr/>
        </p:nvSpPr>
        <p:spPr>
          <a:xfrm flipH="1">
            <a:off x="12654604" y="5257725"/>
            <a:ext cx="1570103" cy="172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9" name="Shape 283"/>
          <p:cNvSpPr/>
          <p:nvPr/>
        </p:nvSpPr>
        <p:spPr>
          <a:xfrm flipH="1">
            <a:off x="12574985" y="5362401"/>
            <a:ext cx="1595774" cy="11671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1" name="Shape 285"/>
          <p:cNvSpPr/>
          <p:nvPr/>
        </p:nvSpPr>
        <p:spPr>
          <a:xfrm flipH="1">
            <a:off x="12514405" y="5647201"/>
            <a:ext cx="1665048" cy="35299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2" name="Shape 286"/>
          <p:cNvSpPr/>
          <p:nvPr/>
        </p:nvSpPr>
        <p:spPr>
          <a:xfrm flipH="1">
            <a:off x="12603540" y="5713246"/>
            <a:ext cx="1643023" cy="48905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3" name="Shape 287"/>
          <p:cNvSpPr/>
          <p:nvPr/>
        </p:nvSpPr>
        <p:spPr>
          <a:xfrm flipH="1">
            <a:off x="12655120" y="5809010"/>
            <a:ext cx="1698128" cy="6214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4" name="Shape 288"/>
          <p:cNvSpPr/>
          <p:nvPr/>
        </p:nvSpPr>
        <p:spPr>
          <a:xfrm flipH="1" flipV="1">
            <a:off x="12714013" y="2643962"/>
            <a:ext cx="1529411" cy="395166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5" name="Shape 289"/>
          <p:cNvSpPr/>
          <p:nvPr/>
        </p:nvSpPr>
        <p:spPr>
          <a:xfrm flipH="1" flipV="1">
            <a:off x="12714360" y="4119815"/>
            <a:ext cx="1465180" cy="25305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6" name="Shape 290"/>
          <p:cNvSpPr/>
          <p:nvPr/>
        </p:nvSpPr>
        <p:spPr>
          <a:xfrm flipH="1" flipV="1">
            <a:off x="12706302" y="5367574"/>
            <a:ext cx="1462226" cy="13932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7" name="Shape 291"/>
          <p:cNvSpPr/>
          <p:nvPr/>
        </p:nvSpPr>
        <p:spPr>
          <a:xfrm flipH="1" flipV="1">
            <a:off x="12697451" y="6757061"/>
            <a:ext cx="1465313" cy="331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8" name="Shape 292"/>
          <p:cNvSpPr/>
          <p:nvPr/>
        </p:nvSpPr>
        <p:spPr>
          <a:xfrm flipH="1">
            <a:off x="12580912" y="6848702"/>
            <a:ext cx="1587078" cy="9819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9" name="Shape 293"/>
          <p:cNvSpPr/>
          <p:nvPr/>
        </p:nvSpPr>
        <p:spPr>
          <a:xfrm flipH="1">
            <a:off x="12588140" y="6961647"/>
            <a:ext cx="1595358" cy="22383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0" name="Shape 294"/>
          <p:cNvSpPr/>
          <p:nvPr/>
        </p:nvSpPr>
        <p:spPr>
          <a:xfrm flipH="1">
            <a:off x="12645484" y="7061565"/>
            <a:ext cx="1572429" cy="3605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1" name="Shape 295"/>
          <p:cNvSpPr/>
          <p:nvPr/>
        </p:nvSpPr>
        <p:spPr>
          <a:xfrm flipH="1">
            <a:off x="12690482" y="7216427"/>
            <a:ext cx="1648917" cy="48736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2" name="Shape 296"/>
          <p:cNvSpPr/>
          <p:nvPr/>
        </p:nvSpPr>
        <p:spPr>
          <a:xfrm flipH="1" flipV="1">
            <a:off x="12701279" y="2829260"/>
            <a:ext cx="1614401" cy="49579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3" name="Shape 297"/>
          <p:cNvSpPr/>
          <p:nvPr/>
        </p:nvSpPr>
        <p:spPr>
          <a:xfrm flipH="1" flipV="1">
            <a:off x="12699515" y="4291474"/>
            <a:ext cx="1572801" cy="35642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4" name="Shape 298"/>
          <p:cNvSpPr/>
          <p:nvPr/>
        </p:nvSpPr>
        <p:spPr>
          <a:xfrm flipH="1" flipV="1">
            <a:off x="12705708" y="5534040"/>
            <a:ext cx="1518986" cy="23559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5" name="Shape 299"/>
          <p:cNvSpPr/>
          <p:nvPr/>
        </p:nvSpPr>
        <p:spPr>
          <a:xfrm flipH="1" flipV="1">
            <a:off x="12725820" y="6838712"/>
            <a:ext cx="1469407" cy="11332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6" name="Shape 300"/>
          <p:cNvSpPr/>
          <p:nvPr/>
        </p:nvSpPr>
        <p:spPr>
          <a:xfrm flipH="1">
            <a:off x="12696390" y="8071419"/>
            <a:ext cx="1488531" cy="100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7" name="Shape 301"/>
          <p:cNvSpPr/>
          <p:nvPr/>
        </p:nvSpPr>
        <p:spPr>
          <a:xfrm flipH="1">
            <a:off x="12639691" y="8166051"/>
            <a:ext cx="1523419" cy="11208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8" name="Shape 302"/>
          <p:cNvSpPr/>
          <p:nvPr/>
        </p:nvSpPr>
        <p:spPr>
          <a:xfrm flipH="1">
            <a:off x="12674752" y="8291345"/>
            <a:ext cx="1501910" cy="24326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9" name="Shape 303"/>
          <p:cNvSpPr/>
          <p:nvPr/>
        </p:nvSpPr>
        <p:spPr>
          <a:xfrm flipH="1">
            <a:off x="12699359" y="8402780"/>
            <a:ext cx="1550219" cy="37843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0" name="Shape 304"/>
          <p:cNvSpPr/>
          <p:nvPr/>
        </p:nvSpPr>
        <p:spPr>
          <a:xfrm flipH="1" flipV="1">
            <a:off x="12676645" y="2899782"/>
            <a:ext cx="1675310" cy="62420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1" name="Shape 305"/>
          <p:cNvSpPr/>
          <p:nvPr/>
        </p:nvSpPr>
        <p:spPr>
          <a:xfrm flipH="1" flipV="1">
            <a:off x="12613709" y="4336469"/>
            <a:ext cx="1634838" cy="48743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2" name="Shape 306"/>
          <p:cNvSpPr/>
          <p:nvPr/>
        </p:nvSpPr>
        <p:spPr>
          <a:xfrm flipH="1" flipV="1">
            <a:off x="12670408" y="5702656"/>
            <a:ext cx="1515590" cy="35847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3" name="Shape 307"/>
          <p:cNvSpPr/>
          <p:nvPr/>
        </p:nvSpPr>
        <p:spPr>
          <a:xfrm flipH="1" flipV="1">
            <a:off x="12700251" y="6978885"/>
            <a:ext cx="1485960" cy="24283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4" name="Shape 308"/>
          <p:cNvSpPr/>
          <p:nvPr/>
        </p:nvSpPr>
        <p:spPr>
          <a:xfrm flipH="1">
            <a:off x="12727504" y="9428691"/>
            <a:ext cx="142509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5" name="Shape 309"/>
          <p:cNvSpPr/>
          <p:nvPr/>
        </p:nvSpPr>
        <p:spPr>
          <a:xfrm flipH="1">
            <a:off x="12697606" y="9509917"/>
            <a:ext cx="1460461" cy="127151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6" name="Shape 310"/>
          <p:cNvSpPr/>
          <p:nvPr/>
        </p:nvSpPr>
        <p:spPr>
          <a:xfrm flipH="1">
            <a:off x="12715415" y="9654922"/>
            <a:ext cx="1443769" cy="26093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7" name="Shape 311"/>
          <p:cNvSpPr/>
          <p:nvPr/>
        </p:nvSpPr>
        <p:spPr>
          <a:xfrm flipH="1" flipV="1">
            <a:off x="12609374" y="2999356"/>
            <a:ext cx="1699260" cy="75937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8" name="Shape 312"/>
          <p:cNvSpPr/>
          <p:nvPr/>
        </p:nvSpPr>
        <p:spPr>
          <a:xfrm flipH="1" flipV="1">
            <a:off x="12575647" y="4459948"/>
            <a:ext cx="1680484" cy="616427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9" name="Shape 313"/>
          <p:cNvSpPr/>
          <p:nvPr/>
        </p:nvSpPr>
        <p:spPr>
          <a:xfrm flipH="1" flipV="1">
            <a:off x="12583992" y="5772777"/>
            <a:ext cx="1626453" cy="48641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0" name="Shape 314"/>
          <p:cNvSpPr/>
          <p:nvPr/>
        </p:nvSpPr>
        <p:spPr>
          <a:xfrm flipH="1" flipV="1">
            <a:off x="12610944" y="7116042"/>
            <a:ext cx="1586296" cy="36025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1" name="Shape 315"/>
          <p:cNvSpPr/>
          <p:nvPr/>
        </p:nvSpPr>
        <p:spPr>
          <a:xfrm flipH="1" flipV="1">
            <a:off x="12716834" y="8213778"/>
            <a:ext cx="1439020" cy="25624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2" name="Shape 316"/>
          <p:cNvSpPr/>
          <p:nvPr/>
        </p:nvSpPr>
        <p:spPr>
          <a:xfrm flipH="1" flipV="1">
            <a:off x="12707887" y="9577775"/>
            <a:ext cx="1441935" cy="13070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3" name="Shape 317"/>
          <p:cNvSpPr/>
          <p:nvPr/>
        </p:nvSpPr>
        <p:spPr>
          <a:xfrm flipH="1">
            <a:off x="12732494" y="10975554"/>
            <a:ext cx="1387870" cy="87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4" name="Shape 318"/>
          <p:cNvSpPr/>
          <p:nvPr/>
        </p:nvSpPr>
        <p:spPr>
          <a:xfrm flipH="1">
            <a:off x="12742217" y="11050852"/>
            <a:ext cx="1440525" cy="130925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5" name="Shape 319"/>
          <p:cNvSpPr/>
          <p:nvPr/>
        </p:nvSpPr>
        <p:spPr>
          <a:xfrm>
            <a:off x="3987648" y="7117490"/>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sw26.</a:t>
            </a:r>
            <a:r>
              <a:rPr lang="en-US" sz="1600" dirty="0" smtClean="0"/>
              <a:t>dc</a:t>
            </a:r>
            <a:r>
              <a:rPr sz="1600" dirty="0" smtClean="0"/>
              <a:t>1</a:t>
            </a:r>
            <a:endParaRPr sz="1600" dirty="0"/>
          </a:p>
        </p:txBody>
      </p:sp>
      <p:sp>
        <p:nvSpPr>
          <p:cNvPr id="176" name="Shape 320"/>
          <p:cNvSpPr/>
          <p:nvPr/>
        </p:nvSpPr>
        <p:spPr>
          <a:xfrm>
            <a:off x="18582557" y="7047119"/>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sw45.</a:t>
            </a:r>
            <a:r>
              <a:rPr lang="en-US" sz="1600" dirty="0" smtClean="0"/>
              <a:t>dc</a:t>
            </a:r>
            <a:r>
              <a:rPr sz="1600" dirty="0" smtClean="0"/>
              <a:t>2</a:t>
            </a:r>
            <a:endParaRPr sz="1600" dirty="0"/>
          </a:p>
        </p:txBody>
      </p:sp>
      <p:sp>
        <p:nvSpPr>
          <p:cNvPr id="177" name="Shape 321"/>
          <p:cNvSpPr/>
          <p:nvPr/>
        </p:nvSpPr>
        <p:spPr>
          <a:xfrm flipV="1">
            <a:off x="5809919" y="5579274"/>
            <a:ext cx="861179" cy="17809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9" name="Shape 323"/>
          <p:cNvSpPr/>
          <p:nvPr/>
        </p:nvSpPr>
        <p:spPr>
          <a:xfrm>
            <a:off x="5798734" y="7412971"/>
            <a:ext cx="897186" cy="5502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0" name="Shape 324"/>
          <p:cNvSpPr/>
          <p:nvPr/>
        </p:nvSpPr>
        <p:spPr>
          <a:xfrm>
            <a:off x="5810264" y="7522215"/>
            <a:ext cx="904326" cy="184223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2" name="Shape 326"/>
          <p:cNvSpPr/>
          <p:nvPr/>
        </p:nvSpPr>
        <p:spPr>
          <a:xfrm flipV="1">
            <a:off x="17705665" y="7349213"/>
            <a:ext cx="894543" cy="65329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3" name="Shape 327"/>
          <p:cNvSpPr/>
          <p:nvPr/>
        </p:nvSpPr>
        <p:spPr>
          <a:xfrm>
            <a:off x="17689836" y="5460162"/>
            <a:ext cx="890733" cy="18136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4" name="Shape 328"/>
          <p:cNvSpPr/>
          <p:nvPr/>
        </p:nvSpPr>
        <p:spPr>
          <a:xfrm flipV="1">
            <a:off x="17713073" y="7369226"/>
            <a:ext cx="882659" cy="20986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5" name="Shape 329"/>
          <p:cNvSpPr/>
          <p:nvPr/>
        </p:nvSpPr>
        <p:spPr>
          <a:xfrm>
            <a:off x="1219200" y="7126786"/>
            <a:ext cx="1651925"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a:t>h</a:t>
            </a:r>
            <a:r>
              <a:rPr lang="en-US" sz="1600" dirty="0" smtClean="0"/>
              <a:t>ost1</a:t>
            </a:r>
            <a:r>
              <a:rPr sz="1600" dirty="0" smtClean="0"/>
              <a:t>.</a:t>
            </a:r>
            <a:r>
              <a:rPr lang="en-US" sz="1600" dirty="0" smtClean="0"/>
              <a:t>dc</a:t>
            </a:r>
            <a:r>
              <a:rPr sz="1600" dirty="0" smtClean="0"/>
              <a:t>1</a:t>
            </a:r>
            <a:endParaRPr sz="1600" dirty="0"/>
          </a:p>
        </p:txBody>
      </p:sp>
      <p:sp>
        <p:nvSpPr>
          <p:cNvPr id="186" name="Shape 330"/>
          <p:cNvSpPr/>
          <p:nvPr/>
        </p:nvSpPr>
        <p:spPr>
          <a:xfrm>
            <a:off x="21525575" y="7025282"/>
            <a:ext cx="1651924"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Host</a:t>
            </a:r>
            <a:r>
              <a:rPr sz="1600" dirty="0" smtClean="0"/>
              <a:t>.</a:t>
            </a:r>
            <a:r>
              <a:rPr lang="en-US" sz="1600" dirty="0" smtClean="0"/>
              <a:t>dc2</a:t>
            </a:r>
            <a:endParaRPr sz="1600" dirty="0"/>
          </a:p>
        </p:txBody>
      </p:sp>
      <p:sp>
        <p:nvSpPr>
          <p:cNvPr id="187" name="Shape 331"/>
          <p:cNvSpPr/>
          <p:nvPr/>
        </p:nvSpPr>
        <p:spPr>
          <a:xfrm flipH="1">
            <a:off x="2847401" y="7447182"/>
            <a:ext cx="1140474"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8" name="Shape 332"/>
          <p:cNvSpPr/>
          <p:nvPr/>
        </p:nvSpPr>
        <p:spPr>
          <a:xfrm flipH="1">
            <a:off x="20413951" y="7331210"/>
            <a:ext cx="11404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91" name="Shape 166"/>
          <p:cNvSpPr/>
          <p:nvPr/>
        </p:nvSpPr>
        <p:spPr>
          <a:xfrm>
            <a:off x="11655329" y="1183414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08</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45" name="Shape 189"/>
          <p:cNvSpPr/>
          <p:nvPr/>
        </p:nvSpPr>
        <p:spPr>
          <a:xfrm>
            <a:off x="7552476" y="7224581"/>
            <a:ext cx="1721125" cy="3413782"/>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 name="Shape 201"/>
          <p:cNvSpPr/>
          <p:nvPr/>
        </p:nvSpPr>
        <p:spPr>
          <a:xfrm>
            <a:off x="15204985" y="5577409"/>
            <a:ext cx="1436864" cy="1259380"/>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0" name="Shape 234"/>
          <p:cNvSpPr/>
          <p:nvPr/>
        </p:nvSpPr>
        <p:spPr>
          <a:xfrm flipV="1">
            <a:off x="10140157" y="4437638"/>
            <a:ext cx="1679533" cy="61913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0" name="Shape 254"/>
          <p:cNvSpPr/>
          <p:nvPr/>
        </p:nvSpPr>
        <p:spPr>
          <a:xfrm flipV="1">
            <a:off x="10213651" y="8316845"/>
            <a:ext cx="1488152" cy="2599113"/>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0" name="Shape 284"/>
          <p:cNvSpPr/>
          <p:nvPr/>
        </p:nvSpPr>
        <p:spPr>
          <a:xfrm flipH="1">
            <a:off x="12504811" y="5576698"/>
            <a:ext cx="1663157" cy="2195930"/>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8" name="Shape 322"/>
          <p:cNvSpPr/>
          <p:nvPr/>
        </p:nvSpPr>
        <p:spPr>
          <a:xfrm flipV="1">
            <a:off x="5826826" y="6835045"/>
            <a:ext cx="845434" cy="565654"/>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1" name="Shape 325"/>
          <p:cNvSpPr/>
          <p:nvPr/>
        </p:nvSpPr>
        <p:spPr>
          <a:xfrm>
            <a:off x="17696804" y="6833976"/>
            <a:ext cx="866383" cy="508063"/>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Tree>
    <p:extLst>
      <p:ext uri="{BB962C8B-B14F-4D97-AF65-F5344CB8AC3E}">
        <p14:creationId xmlns:p14="http://schemas.microsoft.com/office/powerpoint/2010/main" val="2682108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 the Loss on Network Map</a:t>
            </a:r>
            <a:endParaRPr lang="en-US" dirty="0"/>
          </a:p>
        </p:txBody>
      </p:sp>
      <p:sp>
        <p:nvSpPr>
          <p:cNvPr id="189" name="Shape 333"/>
          <p:cNvSpPr/>
          <p:nvPr/>
        </p:nvSpPr>
        <p:spPr>
          <a:xfrm>
            <a:off x="3632563" y="1194272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DC1</a:t>
            </a:r>
            <a:endParaRPr dirty="0"/>
          </a:p>
        </p:txBody>
      </p:sp>
      <p:sp>
        <p:nvSpPr>
          <p:cNvPr id="190" name="Shape 334"/>
          <p:cNvSpPr/>
          <p:nvPr/>
        </p:nvSpPr>
        <p:spPr>
          <a:xfrm>
            <a:off x="18563187" y="1191527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DC2</a:t>
            </a:r>
          </a:p>
        </p:txBody>
      </p:sp>
      <p:grpSp>
        <p:nvGrpSpPr>
          <p:cNvPr id="192" name="Group 191"/>
          <p:cNvGrpSpPr/>
          <p:nvPr/>
        </p:nvGrpSpPr>
        <p:grpSpPr>
          <a:xfrm>
            <a:off x="1219200" y="2263776"/>
            <a:ext cx="21958299" cy="10509051"/>
            <a:chOff x="1219200" y="2263776"/>
            <a:chExt cx="21958299" cy="10509051"/>
          </a:xfrm>
        </p:grpSpPr>
        <p:sp>
          <p:nvSpPr>
            <p:cNvPr id="186" name="Shape 330"/>
            <p:cNvSpPr/>
            <p:nvPr/>
          </p:nvSpPr>
          <p:spPr>
            <a:xfrm>
              <a:off x="21525575" y="7025282"/>
              <a:ext cx="1651924"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Host</a:t>
              </a:r>
              <a:r>
                <a:rPr sz="1600" dirty="0" smtClean="0"/>
                <a:t>.</a:t>
              </a:r>
              <a:r>
                <a:rPr lang="en-US" sz="1600" dirty="0" smtClean="0"/>
                <a:t>dc2</a:t>
              </a:r>
              <a:endParaRPr sz="1600" dirty="0"/>
            </a:p>
          </p:txBody>
        </p:sp>
        <p:grpSp>
          <p:nvGrpSpPr>
            <p:cNvPr id="3" name="Group 2"/>
            <p:cNvGrpSpPr/>
            <p:nvPr/>
          </p:nvGrpSpPr>
          <p:grpSpPr>
            <a:xfrm>
              <a:off x="1219200" y="2263776"/>
              <a:ext cx="20335226" cy="10509051"/>
              <a:chOff x="1219200" y="2263776"/>
              <a:chExt cx="20335226" cy="10509051"/>
            </a:xfrm>
          </p:grpSpPr>
          <p:sp>
            <p:nvSpPr>
              <p:cNvPr id="4" name="Shape 147"/>
              <p:cNvSpPr/>
              <p:nvPr/>
            </p:nvSpPr>
            <p:spPr>
              <a:xfrm>
                <a:off x="6666518" y="5120385"/>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5" name="Shape 148"/>
              <p:cNvSpPr/>
              <p:nvPr/>
            </p:nvSpPr>
            <p:spPr>
              <a:xfrm>
                <a:off x="6666518"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6" name="Shape 149"/>
              <p:cNvSpPr/>
              <p:nvPr/>
            </p:nvSpPr>
            <p:spPr>
              <a:xfrm>
                <a:off x="6666518"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sw</a:t>
                </a:r>
                <a:r>
                  <a:rPr sz="1600" dirty="0" smtClean="0"/>
                  <a:t>03</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7" name="Shape 150"/>
              <p:cNvSpPr/>
              <p:nvPr/>
            </p:nvSpPr>
            <p:spPr>
              <a:xfrm>
                <a:off x="6666518"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smtClean="0"/>
                  <a:t>sw04.</a:t>
                </a:r>
                <a:endParaRPr lang="pl-PL" sz="1600" dirty="0"/>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a:t>dc1</a:t>
                </a:r>
              </a:p>
            </p:txBody>
          </p:sp>
          <p:sp>
            <p:nvSpPr>
              <p:cNvPr id="8" name="Shape 151"/>
              <p:cNvSpPr/>
              <p:nvPr/>
            </p:nvSpPr>
            <p:spPr>
              <a:xfrm>
                <a:off x="16644139" y="496087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9" name="Shape 152"/>
              <p:cNvSpPr/>
              <p:nvPr/>
            </p:nvSpPr>
            <p:spPr>
              <a:xfrm>
                <a:off x="1664413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10" name="Shape 153"/>
              <p:cNvSpPr/>
              <p:nvPr/>
            </p:nvSpPr>
            <p:spPr>
              <a:xfrm>
                <a:off x="16644139" y="76434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sw03</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1" name="Shape 154"/>
              <p:cNvSpPr/>
              <p:nvPr/>
            </p:nvSpPr>
            <p:spPr>
              <a:xfrm>
                <a:off x="16644139" y="90065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2" name="Shape 155"/>
              <p:cNvSpPr/>
              <p:nvPr/>
            </p:nvSpPr>
            <p:spPr>
              <a:xfrm>
                <a:off x="9160924" y="37428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3" name="Shape 156"/>
              <p:cNvSpPr/>
              <p:nvPr/>
            </p:nvSpPr>
            <p:spPr>
              <a:xfrm>
                <a:off x="9160924" y="50696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 name="Shape 157"/>
              <p:cNvSpPr/>
              <p:nvPr/>
            </p:nvSpPr>
            <p:spPr>
              <a:xfrm>
                <a:off x="9160924" y="63819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ssw03.</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5" name="Shape 158"/>
              <p:cNvSpPr/>
              <p:nvPr/>
            </p:nvSpPr>
            <p:spPr>
              <a:xfrm>
                <a:off x="9160924" y="770529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6" name="Shape 159"/>
              <p:cNvSpPr/>
              <p:nvPr/>
            </p:nvSpPr>
            <p:spPr>
              <a:xfrm>
                <a:off x="11655329" y="226377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7" name="Shape 160"/>
              <p:cNvSpPr/>
              <p:nvPr/>
            </p:nvSpPr>
            <p:spPr>
              <a:xfrm>
                <a:off x="11655329" y="364132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02.</a:t>
                </a:r>
                <a:endParaRPr lang="en-US" sz="1600" dirty="0" smtClean="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8" name="Shape 161"/>
              <p:cNvSpPr/>
              <p:nvPr/>
            </p:nvSpPr>
            <p:spPr>
              <a:xfrm>
                <a:off x="11655329" y="50188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03</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9" name="Shape 162"/>
              <p:cNvSpPr/>
              <p:nvPr/>
            </p:nvSpPr>
            <p:spPr>
              <a:xfrm>
                <a:off x="1165532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04</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mn-lt"/>
                    <a:ea typeface="+mn-ea"/>
                    <a:cs typeface="+mn-cs"/>
                    <a:sym typeface="Gill Sans"/>
                  </a:defRPr>
                </a:pPr>
                <a:r>
                  <a:rPr lang="en-US" sz="1600" dirty="0" smtClean="0">
                    <a:latin typeface="Gill Sans SemiBold"/>
                    <a:ea typeface="Gill Sans SemiBold"/>
                    <a:cs typeface="Gill Sans SemiBold"/>
                    <a:sym typeface="Gill Sans SemiBold"/>
                  </a:rPr>
                  <a:t>dc1</a:t>
                </a:r>
                <a:endParaRPr sz="1600" dirty="0"/>
              </a:p>
            </p:txBody>
          </p:sp>
          <p:sp>
            <p:nvSpPr>
              <p:cNvPr id="20" name="Shape 163"/>
              <p:cNvSpPr/>
              <p:nvPr/>
            </p:nvSpPr>
            <p:spPr>
              <a:xfrm>
                <a:off x="11655329"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05</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1" name="Shape 164"/>
              <p:cNvSpPr/>
              <p:nvPr/>
            </p:nvSpPr>
            <p:spPr>
              <a:xfrm>
                <a:off x="11655329"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06.</a:t>
                </a:r>
                <a:endParaRPr lang="en-US" sz="1600" dirty="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2" name="Shape 165"/>
              <p:cNvSpPr/>
              <p:nvPr/>
            </p:nvSpPr>
            <p:spPr>
              <a:xfrm>
                <a:off x="11655329"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07</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23" name="Shape 167"/>
              <p:cNvSpPr/>
              <p:nvPr/>
            </p:nvSpPr>
            <p:spPr>
              <a:xfrm>
                <a:off x="14149734" y="372833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4" name="Shape 168"/>
              <p:cNvSpPr/>
              <p:nvPr/>
            </p:nvSpPr>
            <p:spPr>
              <a:xfrm>
                <a:off x="14149734" y="50043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5" name="Shape 169"/>
              <p:cNvSpPr/>
              <p:nvPr/>
            </p:nvSpPr>
            <p:spPr>
              <a:xfrm>
                <a:off x="14149734"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ssw03</a:t>
                </a:r>
                <a:r>
                  <a:rPr lang="en-US" sz="1600" dirty="0" smtClean="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6" name="Shape 170"/>
              <p:cNvSpPr/>
              <p:nvPr/>
            </p:nvSpPr>
            <p:spPr>
              <a:xfrm>
                <a:off x="14149734" y="76579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7" name="Shape 171"/>
              <p:cNvSpPr/>
              <p:nvPr/>
            </p:nvSpPr>
            <p:spPr>
              <a:xfrm>
                <a:off x="916092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8" name="Shape 172"/>
              <p:cNvSpPr/>
              <p:nvPr/>
            </p:nvSpPr>
            <p:spPr>
              <a:xfrm>
                <a:off x="916092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9" name="Shape 173"/>
              <p:cNvSpPr/>
              <p:nvPr/>
            </p:nvSpPr>
            <p:spPr>
              <a:xfrm>
                <a:off x="1414973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30" name="Shape 174"/>
              <p:cNvSpPr/>
              <p:nvPr/>
            </p:nvSpPr>
            <p:spPr>
              <a:xfrm>
                <a:off x="1414973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31" name="Shape 175"/>
              <p:cNvSpPr/>
              <p:nvPr/>
            </p:nvSpPr>
            <p:spPr>
              <a:xfrm flipV="1">
                <a:off x="7725412" y="4217499"/>
                <a:ext cx="1417842" cy="12712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2" name="Shape 176"/>
              <p:cNvSpPr/>
              <p:nvPr/>
            </p:nvSpPr>
            <p:spPr>
              <a:xfrm>
                <a:off x="7738421" y="5589727"/>
                <a:ext cx="1400086"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3" name="Shape 177"/>
              <p:cNvSpPr/>
              <p:nvPr/>
            </p:nvSpPr>
            <p:spPr>
              <a:xfrm>
                <a:off x="7756196" y="5671519"/>
                <a:ext cx="1508077" cy="91302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4" name="Shape 178"/>
              <p:cNvSpPr/>
              <p:nvPr/>
            </p:nvSpPr>
            <p:spPr>
              <a:xfrm>
                <a:off x="7695621" y="5731442"/>
                <a:ext cx="1714501" cy="20485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 name="Shape 179"/>
              <p:cNvSpPr/>
              <p:nvPr/>
            </p:nvSpPr>
            <p:spPr>
              <a:xfrm>
                <a:off x="7651420" y="5866639"/>
                <a:ext cx="1684753" cy="328496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6" name="Shape 180"/>
              <p:cNvSpPr/>
              <p:nvPr/>
            </p:nvSpPr>
            <p:spPr>
              <a:xfrm>
                <a:off x="7561918" y="5934186"/>
                <a:ext cx="1770866" cy="45993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7" name="Shape 181"/>
              <p:cNvSpPr/>
              <p:nvPr/>
            </p:nvSpPr>
            <p:spPr>
              <a:xfrm>
                <a:off x="7716996" y="6831535"/>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8" name="Shape 182"/>
              <p:cNvSpPr/>
              <p:nvPr/>
            </p:nvSpPr>
            <p:spPr>
              <a:xfrm flipV="1">
                <a:off x="7738774" y="8140659"/>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9" name="Shape 183"/>
              <p:cNvSpPr/>
              <p:nvPr/>
            </p:nvSpPr>
            <p:spPr>
              <a:xfrm>
                <a:off x="7719835" y="9518641"/>
                <a:ext cx="1458939" cy="160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0" name="Shape 184"/>
              <p:cNvSpPr/>
              <p:nvPr/>
            </p:nvSpPr>
            <p:spPr>
              <a:xfrm flipV="1">
                <a:off x="7622747" y="4289803"/>
                <a:ext cx="1548351" cy="2327067"/>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 name="Shape 185"/>
              <p:cNvSpPr/>
              <p:nvPr/>
            </p:nvSpPr>
            <p:spPr>
              <a:xfrm flipV="1">
                <a:off x="7617262" y="4382640"/>
                <a:ext cx="1593619" cy="34420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 name="Shape 186"/>
              <p:cNvSpPr/>
              <p:nvPr/>
            </p:nvSpPr>
            <p:spPr>
              <a:xfrm flipV="1">
                <a:off x="7560994" y="4513344"/>
                <a:ext cx="1719126" cy="4621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 name="Shape 187"/>
              <p:cNvSpPr/>
              <p:nvPr/>
            </p:nvSpPr>
            <p:spPr>
              <a:xfrm>
                <a:off x="7735221" y="6910745"/>
                <a:ext cx="1471756" cy="1023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 name="Shape 188"/>
              <p:cNvSpPr/>
              <p:nvPr/>
            </p:nvSpPr>
            <p:spPr>
              <a:xfrm>
                <a:off x="7626297" y="7152900"/>
                <a:ext cx="1626592" cy="21179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 name="Shape 190"/>
              <p:cNvSpPr/>
              <p:nvPr/>
            </p:nvSpPr>
            <p:spPr>
              <a:xfrm>
                <a:off x="7687662" y="9670253"/>
                <a:ext cx="1507634" cy="10719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 name="Shape 191"/>
              <p:cNvSpPr/>
              <p:nvPr/>
            </p:nvSpPr>
            <p:spPr>
              <a:xfrm>
                <a:off x="7655205" y="8355347"/>
                <a:ext cx="1568612" cy="230955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 name="Shape 192"/>
              <p:cNvSpPr/>
              <p:nvPr/>
            </p:nvSpPr>
            <p:spPr>
              <a:xfrm flipV="1">
                <a:off x="7705084" y="8357215"/>
                <a:ext cx="1510475" cy="106905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 name="Shape 193"/>
              <p:cNvSpPr/>
              <p:nvPr/>
            </p:nvSpPr>
            <p:spPr>
              <a:xfrm flipV="1">
                <a:off x="7623587" y="5885806"/>
                <a:ext cx="1707511" cy="33132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 name="Shape 194"/>
              <p:cNvSpPr/>
              <p:nvPr/>
            </p:nvSpPr>
            <p:spPr>
              <a:xfrm flipV="1">
                <a:off x="7683565" y="7223652"/>
                <a:ext cx="1651533" cy="206519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 name="Shape 195"/>
              <p:cNvSpPr/>
              <p:nvPr/>
            </p:nvSpPr>
            <p:spPr>
              <a:xfrm flipV="1">
                <a:off x="7736333" y="5662824"/>
                <a:ext cx="1461400" cy="23871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 name="Shape 196"/>
              <p:cNvSpPr/>
              <p:nvPr/>
            </p:nvSpPr>
            <p:spPr>
              <a:xfrm flipH="1">
                <a:off x="7685173" y="5597862"/>
                <a:ext cx="1478100" cy="112232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 name="Shape 197"/>
              <p:cNvSpPr/>
              <p:nvPr/>
            </p:nvSpPr>
            <p:spPr>
              <a:xfrm flipV="1">
                <a:off x="7735187" y="7043071"/>
                <a:ext cx="1472175" cy="10595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 name="Shape 198"/>
              <p:cNvSpPr/>
              <p:nvPr/>
            </p:nvSpPr>
            <p:spPr>
              <a:xfrm>
                <a:off x="7731639" y="8235774"/>
                <a:ext cx="1435975" cy="11259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 name="Shape 199"/>
              <p:cNvSpPr/>
              <p:nvPr/>
            </p:nvSpPr>
            <p:spPr>
              <a:xfrm>
                <a:off x="15188562" y="4041682"/>
                <a:ext cx="1631262" cy="10541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 name="Shape 200"/>
              <p:cNvSpPr/>
              <p:nvPr/>
            </p:nvSpPr>
            <p:spPr>
              <a:xfrm>
                <a:off x="15194869" y="7049162"/>
                <a:ext cx="1452399" cy="9168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8" name="Shape 202"/>
              <p:cNvSpPr/>
              <p:nvPr/>
            </p:nvSpPr>
            <p:spPr>
              <a:xfrm>
                <a:off x="15146943" y="5712620"/>
                <a:ext cx="1588961" cy="21383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9" name="Shape 203"/>
              <p:cNvSpPr/>
              <p:nvPr/>
            </p:nvSpPr>
            <p:spPr>
              <a:xfrm flipH="1">
                <a:off x="15113316" y="5695903"/>
                <a:ext cx="1648684" cy="34878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0" name="Shape 204"/>
              <p:cNvSpPr/>
              <p:nvPr/>
            </p:nvSpPr>
            <p:spPr>
              <a:xfrm>
                <a:off x="15089507" y="4524351"/>
                <a:ext cx="1770866" cy="45993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1" name="Shape 205"/>
              <p:cNvSpPr/>
              <p:nvPr/>
            </p:nvSpPr>
            <p:spPr>
              <a:xfrm>
                <a:off x="15217239" y="6884290"/>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2" name="Shape 206"/>
              <p:cNvSpPr/>
              <p:nvPr/>
            </p:nvSpPr>
            <p:spPr>
              <a:xfrm flipV="1">
                <a:off x="15211786" y="8187917"/>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3" name="Shape 207"/>
              <p:cNvSpPr/>
              <p:nvPr/>
            </p:nvSpPr>
            <p:spPr>
              <a:xfrm flipV="1">
                <a:off x="15212721" y="9514359"/>
                <a:ext cx="1424040" cy="280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4" name="Shape 208"/>
              <p:cNvSpPr/>
              <p:nvPr/>
            </p:nvSpPr>
            <p:spPr>
              <a:xfrm flipV="1">
                <a:off x="15207572" y="5449074"/>
                <a:ext cx="1454011" cy="29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5" name="Shape 209"/>
              <p:cNvSpPr/>
              <p:nvPr/>
            </p:nvSpPr>
            <p:spPr>
              <a:xfrm flipV="1">
                <a:off x="15117344" y="5560890"/>
                <a:ext cx="1565258" cy="1044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6" name="Shape 210"/>
              <p:cNvSpPr/>
              <p:nvPr/>
            </p:nvSpPr>
            <p:spPr>
              <a:xfrm flipH="1" flipV="1">
                <a:off x="15228526" y="4271503"/>
                <a:ext cx="1475707" cy="238161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7" name="Shape 211"/>
              <p:cNvSpPr/>
              <p:nvPr/>
            </p:nvSpPr>
            <p:spPr>
              <a:xfrm flipV="1">
                <a:off x="15222687" y="8381589"/>
                <a:ext cx="1508343" cy="1135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8" name="Shape 212"/>
              <p:cNvSpPr/>
              <p:nvPr/>
            </p:nvSpPr>
            <p:spPr>
              <a:xfrm>
                <a:off x="15146854" y="4394381"/>
                <a:ext cx="1640271" cy="33967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0" name="Shape 214"/>
              <p:cNvSpPr/>
              <p:nvPr/>
            </p:nvSpPr>
            <p:spPr>
              <a:xfrm flipV="1">
                <a:off x="15203811" y="9913755"/>
                <a:ext cx="1708833" cy="103933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1" name="Shape 215"/>
              <p:cNvSpPr/>
              <p:nvPr/>
            </p:nvSpPr>
            <p:spPr>
              <a:xfrm>
                <a:off x="15148737" y="8377262"/>
                <a:ext cx="1481500" cy="1067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2" name="Shape 216"/>
              <p:cNvSpPr/>
              <p:nvPr/>
            </p:nvSpPr>
            <p:spPr>
              <a:xfrm flipV="1">
                <a:off x="15212263" y="8449340"/>
                <a:ext cx="1613430" cy="23050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3" name="Shape 217"/>
              <p:cNvSpPr/>
              <p:nvPr/>
            </p:nvSpPr>
            <p:spPr>
              <a:xfrm flipV="1">
                <a:off x="15200328" y="7231319"/>
                <a:ext cx="1666470" cy="20923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4" name="Shape 218"/>
              <p:cNvSpPr/>
              <p:nvPr/>
            </p:nvSpPr>
            <p:spPr>
              <a:xfrm flipV="1">
                <a:off x="15136670" y="7315776"/>
                <a:ext cx="1808563" cy="33601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5" name="Shape 219"/>
              <p:cNvSpPr/>
              <p:nvPr/>
            </p:nvSpPr>
            <p:spPr>
              <a:xfrm flipV="1">
                <a:off x="15089710" y="5754948"/>
                <a:ext cx="1718158" cy="488567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6" name="Shape 220"/>
              <p:cNvSpPr/>
              <p:nvPr/>
            </p:nvSpPr>
            <p:spPr>
              <a:xfrm flipH="1">
                <a:off x="15143216" y="5629520"/>
                <a:ext cx="1569955" cy="23187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7" name="Shape 221"/>
              <p:cNvSpPr/>
              <p:nvPr/>
            </p:nvSpPr>
            <p:spPr>
              <a:xfrm flipV="1">
                <a:off x="15242367" y="7157541"/>
                <a:ext cx="1523830" cy="8737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8" name="Shape 222"/>
              <p:cNvSpPr/>
              <p:nvPr/>
            </p:nvSpPr>
            <p:spPr>
              <a:xfrm>
                <a:off x="15042794" y="7178546"/>
                <a:ext cx="1665147" cy="20966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9" name="Shape 223"/>
              <p:cNvSpPr/>
              <p:nvPr/>
            </p:nvSpPr>
            <p:spPr>
              <a:xfrm flipV="1">
                <a:off x="10027161" y="2425794"/>
                <a:ext cx="1763885" cy="14148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0" name="Shape 224"/>
              <p:cNvSpPr/>
              <p:nvPr/>
            </p:nvSpPr>
            <p:spPr>
              <a:xfrm flipV="1">
                <a:off x="10055816" y="2561044"/>
                <a:ext cx="1651611" cy="26179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1" name="Shape 225"/>
              <p:cNvSpPr/>
              <p:nvPr/>
            </p:nvSpPr>
            <p:spPr>
              <a:xfrm flipV="1">
                <a:off x="10051454" y="2737010"/>
                <a:ext cx="1610417" cy="37385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2" name="Shape 226"/>
              <p:cNvSpPr/>
              <p:nvPr/>
            </p:nvSpPr>
            <p:spPr>
              <a:xfrm flipV="1">
                <a:off x="10051984" y="2832714"/>
                <a:ext cx="1629246" cy="49528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3" name="Shape 227"/>
              <p:cNvSpPr/>
              <p:nvPr/>
            </p:nvSpPr>
            <p:spPr>
              <a:xfrm flipV="1">
                <a:off x="10057610" y="2940210"/>
                <a:ext cx="1664401" cy="62557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4" name="Shape 228"/>
              <p:cNvSpPr/>
              <p:nvPr/>
            </p:nvSpPr>
            <p:spPr>
              <a:xfrm flipV="1">
                <a:off x="10088120" y="3031665"/>
                <a:ext cx="1678571" cy="75582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5" name="Shape 229"/>
              <p:cNvSpPr/>
              <p:nvPr/>
            </p:nvSpPr>
            <p:spPr>
              <a:xfrm flipV="1">
                <a:off x="10108410" y="3844247"/>
                <a:ext cx="1625501" cy="411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6" name="Shape 230"/>
              <p:cNvSpPr/>
              <p:nvPr/>
            </p:nvSpPr>
            <p:spPr>
              <a:xfrm flipV="1">
                <a:off x="10117788" y="3922112"/>
                <a:ext cx="1595733" cy="12937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7" name="Shape 231"/>
              <p:cNvSpPr/>
              <p:nvPr/>
            </p:nvSpPr>
            <p:spPr>
              <a:xfrm flipV="1">
                <a:off x="10089309" y="4086596"/>
                <a:ext cx="1572244" cy="24518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8" name="Shape 232"/>
              <p:cNvSpPr/>
              <p:nvPr/>
            </p:nvSpPr>
            <p:spPr>
              <a:xfrm flipV="1">
                <a:off x="10092665" y="4227190"/>
                <a:ext cx="1576676" cy="36335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9" name="Shape 233"/>
              <p:cNvSpPr/>
              <p:nvPr/>
            </p:nvSpPr>
            <p:spPr>
              <a:xfrm flipV="1">
                <a:off x="10135639" y="4322464"/>
                <a:ext cx="1605929" cy="48819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1" name="Shape 235"/>
              <p:cNvSpPr/>
              <p:nvPr/>
            </p:nvSpPr>
            <p:spPr>
              <a:xfrm flipV="1">
                <a:off x="10169153" y="5245218"/>
                <a:ext cx="1595388" cy="443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2" name="Shape 236"/>
              <p:cNvSpPr/>
              <p:nvPr/>
            </p:nvSpPr>
            <p:spPr>
              <a:xfrm>
                <a:off x="10215742" y="4054299"/>
                <a:ext cx="1622466" cy="11087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3" name="Shape 237"/>
              <p:cNvSpPr/>
              <p:nvPr/>
            </p:nvSpPr>
            <p:spPr>
              <a:xfrm flipV="1">
                <a:off x="10146408" y="5391221"/>
                <a:ext cx="1527425" cy="12188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4" name="Shape 238"/>
              <p:cNvSpPr/>
              <p:nvPr/>
            </p:nvSpPr>
            <p:spPr>
              <a:xfrm flipV="1">
                <a:off x="10212614" y="5585809"/>
                <a:ext cx="1478598" cy="11457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5" name="Shape 239"/>
              <p:cNvSpPr/>
              <p:nvPr/>
            </p:nvSpPr>
            <p:spPr>
              <a:xfrm flipV="1">
                <a:off x="10133890" y="5698414"/>
                <a:ext cx="1617721" cy="21810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6" name="Shape 240"/>
              <p:cNvSpPr/>
              <p:nvPr/>
            </p:nvSpPr>
            <p:spPr>
              <a:xfrm flipV="1">
                <a:off x="10184781" y="5796821"/>
                <a:ext cx="1647405" cy="34798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7" name="Shape 241"/>
              <p:cNvSpPr/>
              <p:nvPr/>
            </p:nvSpPr>
            <p:spPr>
              <a:xfrm flipV="1">
                <a:off x="10189772" y="5850903"/>
                <a:ext cx="1692274" cy="48510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8" name="Shape 242"/>
              <p:cNvSpPr/>
              <p:nvPr/>
            </p:nvSpPr>
            <p:spPr>
              <a:xfrm>
                <a:off x="10235518" y="4139254"/>
                <a:ext cx="1529730" cy="23921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9" name="Shape 243"/>
              <p:cNvSpPr/>
              <p:nvPr/>
            </p:nvSpPr>
            <p:spPr>
              <a:xfrm>
                <a:off x="10219084" y="5459825"/>
                <a:ext cx="1482282" cy="11661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0" name="Shape 244"/>
              <p:cNvSpPr/>
              <p:nvPr/>
            </p:nvSpPr>
            <p:spPr>
              <a:xfrm>
                <a:off x="10248380" y="6792441"/>
                <a:ext cx="1436932"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1" name="Shape 245"/>
              <p:cNvSpPr/>
              <p:nvPr/>
            </p:nvSpPr>
            <p:spPr>
              <a:xfrm flipV="1">
                <a:off x="10132104" y="6897570"/>
                <a:ext cx="1534280" cy="10446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2" name="Shape 246"/>
              <p:cNvSpPr/>
              <p:nvPr/>
            </p:nvSpPr>
            <p:spPr>
              <a:xfrm flipV="1">
                <a:off x="10222375" y="7009798"/>
                <a:ext cx="1446118" cy="23713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3" name="Shape 247"/>
              <p:cNvSpPr/>
              <p:nvPr/>
            </p:nvSpPr>
            <p:spPr>
              <a:xfrm flipV="1">
                <a:off x="10224483" y="7093026"/>
                <a:ext cx="1540802" cy="36979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5" name="Shape 249"/>
              <p:cNvSpPr/>
              <p:nvPr/>
            </p:nvSpPr>
            <p:spPr>
              <a:xfrm>
                <a:off x="10222748" y="5602193"/>
                <a:ext cx="1465461" cy="24170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6" name="Shape 250"/>
              <p:cNvSpPr/>
              <p:nvPr/>
            </p:nvSpPr>
            <p:spPr>
              <a:xfrm>
                <a:off x="10224578" y="6887748"/>
                <a:ext cx="1443196" cy="116989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7" name="Shape 251"/>
              <p:cNvSpPr/>
              <p:nvPr/>
            </p:nvSpPr>
            <p:spPr>
              <a:xfrm>
                <a:off x="10163362" y="7026372"/>
                <a:ext cx="1650375" cy="21643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8" name="Shape 252"/>
              <p:cNvSpPr/>
              <p:nvPr/>
            </p:nvSpPr>
            <p:spPr>
              <a:xfrm>
                <a:off x="10214253" y="8113914"/>
                <a:ext cx="1440874" cy="233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9" name="Shape 253"/>
              <p:cNvSpPr/>
              <p:nvPr/>
            </p:nvSpPr>
            <p:spPr>
              <a:xfrm flipV="1">
                <a:off x="10250777" y="8201671"/>
                <a:ext cx="1409770" cy="12108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1" name="Shape 255"/>
              <p:cNvSpPr/>
              <p:nvPr/>
            </p:nvSpPr>
            <p:spPr>
              <a:xfrm>
                <a:off x="10189506" y="4422512"/>
                <a:ext cx="1701283" cy="46897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2" name="Shape 256"/>
              <p:cNvSpPr/>
              <p:nvPr/>
            </p:nvSpPr>
            <p:spPr>
              <a:xfrm>
                <a:off x="10183524" y="5744522"/>
                <a:ext cx="1658697" cy="33989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3" name="Shape 257"/>
              <p:cNvSpPr/>
              <p:nvPr/>
            </p:nvSpPr>
            <p:spPr>
              <a:xfrm>
                <a:off x="10219073" y="8243858"/>
                <a:ext cx="1520058" cy="994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4" name="Shape 258"/>
              <p:cNvSpPr/>
              <p:nvPr/>
            </p:nvSpPr>
            <p:spPr>
              <a:xfrm flipV="1">
                <a:off x="10246519" y="9488205"/>
                <a:ext cx="1383731" cy="303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5" name="Shape 259"/>
              <p:cNvSpPr/>
              <p:nvPr/>
            </p:nvSpPr>
            <p:spPr>
              <a:xfrm flipV="1">
                <a:off x="10246357" y="9586574"/>
                <a:ext cx="1411382" cy="13409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6" name="Shape 260"/>
              <p:cNvSpPr/>
              <p:nvPr/>
            </p:nvSpPr>
            <p:spPr>
              <a:xfrm>
                <a:off x="10135100" y="4492198"/>
                <a:ext cx="1694038" cy="6060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7" name="Shape 261"/>
              <p:cNvSpPr/>
              <p:nvPr/>
            </p:nvSpPr>
            <p:spPr>
              <a:xfrm>
                <a:off x="10111549" y="5820159"/>
                <a:ext cx="1654649" cy="48110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8" name="Shape 262"/>
              <p:cNvSpPr/>
              <p:nvPr/>
            </p:nvSpPr>
            <p:spPr>
              <a:xfrm>
                <a:off x="10092513" y="7131732"/>
                <a:ext cx="1609801" cy="358403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9" name="Shape 263"/>
              <p:cNvSpPr/>
              <p:nvPr/>
            </p:nvSpPr>
            <p:spPr>
              <a:xfrm>
                <a:off x="10173086" y="8371945"/>
                <a:ext cx="1500233" cy="24435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0" name="Shape 264"/>
              <p:cNvSpPr/>
              <p:nvPr/>
            </p:nvSpPr>
            <p:spPr>
              <a:xfrm>
                <a:off x="10186164" y="9628924"/>
                <a:ext cx="1473476" cy="12849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1" name="Shape 265"/>
              <p:cNvSpPr/>
              <p:nvPr/>
            </p:nvSpPr>
            <p:spPr>
              <a:xfrm flipV="1">
                <a:off x="10198769" y="11007736"/>
                <a:ext cx="1464011" cy="272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2" name="Shape 266"/>
              <p:cNvSpPr/>
              <p:nvPr/>
            </p:nvSpPr>
            <p:spPr>
              <a:xfrm>
                <a:off x="10074669" y="4559055"/>
                <a:ext cx="1759029" cy="74168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3" name="Shape 267"/>
              <p:cNvSpPr/>
              <p:nvPr/>
            </p:nvSpPr>
            <p:spPr>
              <a:xfrm>
                <a:off x="10045653" y="5897591"/>
                <a:ext cx="1709321" cy="61308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4" name="Shape 268"/>
              <p:cNvSpPr/>
              <p:nvPr/>
            </p:nvSpPr>
            <p:spPr>
              <a:xfrm>
                <a:off x="10013526" y="7221172"/>
                <a:ext cx="1704312" cy="48827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5" name="Shape 269"/>
              <p:cNvSpPr/>
              <p:nvPr/>
            </p:nvSpPr>
            <p:spPr>
              <a:xfrm>
                <a:off x="10091994" y="8469058"/>
                <a:ext cx="1594451" cy="37095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6" name="Shape 270"/>
              <p:cNvSpPr/>
              <p:nvPr/>
            </p:nvSpPr>
            <p:spPr>
              <a:xfrm>
                <a:off x="10156425" y="9755642"/>
                <a:ext cx="1501142" cy="24773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7" name="Shape 271"/>
              <p:cNvSpPr/>
              <p:nvPr/>
            </p:nvSpPr>
            <p:spPr>
              <a:xfrm>
                <a:off x="10162006" y="11086012"/>
                <a:ext cx="1497561" cy="12139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8" name="Shape 272"/>
              <p:cNvSpPr/>
              <p:nvPr/>
            </p:nvSpPr>
            <p:spPr>
              <a:xfrm flipH="1" flipV="1">
                <a:off x="12600726" y="2421658"/>
                <a:ext cx="1797239" cy="135621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9" name="Shape 273"/>
              <p:cNvSpPr/>
              <p:nvPr/>
            </p:nvSpPr>
            <p:spPr>
              <a:xfrm flipH="1" flipV="1">
                <a:off x="12596598" y="3829345"/>
                <a:ext cx="1729827" cy="129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0" name="Shape 274"/>
              <p:cNvSpPr/>
              <p:nvPr/>
            </p:nvSpPr>
            <p:spPr>
              <a:xfrm flipH="1">
                <a:off x="12549877" y="3938212"/>
                <a:ext cx="1676678" cy="11788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1" name="Shape 275"/>
              <p:cNvSpPr/>
              <p:nvPr/>
            </p:nvSpPr>
            <p:spPr>
              <a:xfrm flipH="1">
                <a:off x="12528864" y="4059693"/>
                <a:ext cx="1659103" cy="23975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2" name="Shape 276"/>
              <p:cNvSpPr/>
              <p:nvPr/>
            </p:nvSpPr>
            <p:spPr>
              <a:xfrm flipH="1">
                <a:off x="12431490" y="4233113"/>
                <a:ext cx="1715760" cy="35076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3" name="Shape 277"/>
              <p:cNvSpPr/>
              <p:nvPr/>
            </p:nvSpPr>
            <p:spPr>
              <a:xfrm flipH="1">
                <a:off x="12473605" y="4335051"/>
                <a:ext cx="1714545" cy="47794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4" name="Shape 278"/>
              <p:cNvSpPr/>
              <p:nvPr/>
            </p:nvSpPr>
            <p:spPr>
              <a:xfrm flipH="1">
                <a:off x="12531896" y="4479868"/>
                <a:ext cx="1714921" cy="61033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5" name="Shape 279"/>
              <p:cNvSpPr/>
              <p:nvPr/>
            </p:nvSpPr>
            <p:spPr>
              <a:xfrm flipH="1">
                <a:off x="12591176" y="4505924"/>
                <a:ext cx="1697755" cy="74729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6" name="Shape 280"/>
              <p:cNvSpPr/>
              <p:nvPr/>
            </p:nvSpPr>
            <p:spPr>
              <a:xfrm flipH="1" flipV="1">
                <a:off x="12713263" y="2581806"/>
                <a:ext cx="1617269" cy="25101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7" name="Shape 281"/>
              <p:cNvSpPr/>
              <p:nvPr/>
            </p:nvSpPr>
            <p:spPr>
              <a:xfrm flipH="1" flipV="1">
                <a:off x="12700803" y="3975621"/>
                <a:ext cx="1592647" cy="11543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8" name="Shape 282"/>
              <p:cNvSpPr/>
              <p:nvPr/>
            </p:nvSpPr>
            <p:spPr>
              <a:xfrm flipH="1">
                <a:off x="12654604" y="5257725"/>
                <a:ext cx="1570103" cy="172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9" name="Shape 283"/>
              <p:cNvSpPr/>
              <p:nvPr/>
            </p:nvSpPr>
            <p:spPr>
              <a:xfrm flipH="1">
                <a:off x="12574985" y="5362401"/>
                <a:ext cx="1595774" cy="11671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1" name="Shape 285"/>
              <p:cNvSpPr/>
              <p:nvPr/>
            </p:nvSpPr>
            <p:spPr>
              <a:xfrm flipH="1">
                <a:off x="12514405" y="5647201"/>
                <a:ext cx="1665048" cy="35299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2" name="Shape 286"/>
              <p:cNvSpPr/>
              <p:nvPr/>
            </p:nvSpPr>
            <p:spPr>
              <a:xfrm flipH="1">
                <a:off x="12603540" y="5713246"/>
                <a:ext cx="1643023" cy="48905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3" name="Shape 287"/>
              <p:cNvSpPr/>
              <p:nvPr/>
            </p:nvSpPr>
            <p:spPr>
              <a:xfrm flipH="1">
                <a:off x="12655120" y="5809010"/>
                <a:ext cx="1698128" cy="6214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4" name="Shape 288"/>
              <p:cNvSpPr/>
              <p:nvPr/>
            </p:nvSpPr>
            <p:spPr>
              <a:xfrm flipH="1" flipV="1">
                <a:off x="12714013" y="2643962"/>
                <a:ext cx="1529411" cy="395166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5" name="Shape 289"/>
              <p:cNvSpPr/>
              <p:nvPr/>
            </p:nvSpPr>
            <p:spPr>
              <a:xfrm flipH="1" flipV="1">
                <a:off x="12714360" y="4119815"/>
                <a:ext cx="1465180" cy="25305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6" name="Shape 290"/>
              <p:cNvSpPr/>
              <p:nvPr/>
            </p:nvSpPr>
            <p:spPr>
              <a:xfrm flipH="1" flipV="1">
                <a:off x="12706302" y="5367574"/>
                <a:ext cx="1462226" cy="13932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7" name="Shape 291"/>
              <p:cNvSpPr/>
              <p:nvPr/>
            </p:nvSpPr>
            <p:spPr>
              <a:xfrm flipH="1" flipV="1">
                <a:off x="12697451" y="6757061"/>
                <a:ext cx="1465313" cy="331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8" name="Shape 292"/>
              <p:cNvSpPr/>
              <p:nvPr/>
            </p:nvSpPr>
            <p:spPr>
              <a:xfrm flipH="1">
                <a:off x="12580912" y="6848702"/>
                <a:ext cx="1587078" cy="9819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9" name="Shape 293"/>
              <p:cNvSpPr/>
              <p:nvPr/>
            </p:nvSpPr>
            <p:spPr>
              <a:xfrm flipH="1">
                <a:off x="12588140" y="6961647"/>
                <a:ext cx="1595358" cy="22383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0" name="Shape 294"/>
              <p:cNvSpPr/>
              <p:nvPr/>
            </p:nvSpPr>
            <p:spPr>
              <a:xfrm flipH="1">
                <a:off x="12645484" y="7061565"/>
                <a:ext cx="1572429" cy="3605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1" name="Shape 295"/>
              <p:cNvSpPr/>
              <p:nvPr/>
            </p:nvSpPr>
            <p:spPr>
              <a:xfrm flipH="1">
                <a:off x="12690482" y="7216427"/>
                <a:ext cx="1648917" cy="48736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2" name="Shape 296"/>
              <p:cNvSpPr/>
              <p:nvPr/>
            </p:nvSpPr>
            <p:spPr>
              <a:xfrm flipH="1" flipV="1">
                <a:off x="12701279" y="2829260"/>
                <a:ext cx="1614401" cy="49579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3" name="Shape 297"/>
              <p:cNvSpPr/>
              <p:nvPr/>
            </p:nvSpPr>
            <p:spPr>
              <a:xfrm flipH="1" flipV="1">
                <a:off x="12699515" y="4291474"/>
                <a:ext cx="1572801" cy="35642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4" name="Shape 298"/>
              <p:cNvSpPr/>
              <p:nvPr/>
            </p:nvSpPr>
            <p:spPr>
              <a:xfrm flipH="1" flipV="1">
                <a:off x="12705708" y="5534040"/>
                <a:ext cx="1518986" cy="23559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5" name="Shape 299"/>
              <p:cNvSpPr/>
              <p:nvPr/>
            </p:nvSpPr>
            <p:spPr>
              <a:xfrm flipH="1" flipV="1">
                <a:off x="12725820" y="6838712"/>
                <a:ext cx="1469407" cy="11332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6" name="Shape 300"/>
              <p:cNvSpPr/>
              <p:nvPr/>
            </p:nvSpPr>
            <p:spPr>
              <a:xfrm flipH="1">
                <a:off x="12696390" y="8071419"/>
                <a:ext cx="1488531" cy="100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7" name="Shape 301"/>
              <p:cNvSpPr/>
              <p:nvPr/>
            </p:nvSpPr>
            <p:spPr>
              <a:xfrm flipH="1">
                <a:off x="12639691" y="8166051"/>
                <a:ext cx="1523419" cy="11208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8" name="Shape 302"/>
              <p:cNvSpPr/>
              <p:nvPr/>
            </p:nvSpPr>
            <p:spPr>
              <a:xfrm flipH="1">
                <a:off x="12674752" y="8291345"/>
                <a:ext cx="1501910" cy="24326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9" name="Shape 303"/>
              <p:cNvSpPr/>
              <p:nvPr/>
            </p:nvSpPr>
            <p:spPr>
              <a:xfrm flipH="1">
                <a:off x="12699359" y="8402780"/>
                <a:ext cx="1550219" cy="37843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0" name="Shape 304"/>
              <p:cNvSpPr/>
              <p:nvPr/>
            </p:nvSpPr>
            <p:spPr>
              <a:xfrm flipH="1" flipV="1">
                <a:off x="12676645" y="2899782"/>
                <a:ext cx="1675310" cy="62420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1" name="Shape 305"/>
              <p:cNvSpPr/>
              <p:nvPr/>
            </p:nvSpPr>
            <p:spPr>
              <a:xfrm flipH="1" flipV="1">
                <a:off x="12613709" y="4336469"/>
                <a:ext cx="1634838" cy="48743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2" name="Shape 306"/>
              <p:cNvSpPr/>
              <p:nvPr/>
            </p:nvSpPr>
            <p:spPr>
              <a:xfrm flipH="1" flipV="1">
                <a:off x="12670408" y="5702656"/>
                <a:ext cx="1515590" cy="35847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3" name="Shape 307"/>
              <p:cNvSpPr/>
              <p:nvPr/>
            </p:nvSpPr>
            <p:spPr>
              <a:xfrm flipH="1" flipV="1">
                <a:off x="12700251" y="6978885"/>
                <a:ext cx="1485960" cy="24283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4" name="Shape 308"/>
              <p:cNvSpPr/>
              <p:nvPr/>
            </p:nvSpPr>
            <p:spPr>
              <a:xfrm flipH="1">
                <a:off x="12727504" y="9428691"/>
                <a:ext cx="142509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5" name="Shape 309"/>
              <p:cNvSpPr/>
              <p:nvPr/>
            </p:nvSpPr>
            <p:spPr>
              <a:xfrm flipH="1">
                <a:off x="12697606" y="9509917"/>
                <a:ext cx="1460461" cy="127151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6" name="Shape 310"/>
              <p:cNvSpPr/>
              <p:nvPr/>
            </p:nvSpPr>
            <p:spPr>
              <a:xfrm flipH="1">
                <a:off x="12715415" y="9654922"/>
                <a:ext cx="1443769" cy="26093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7" name="Shape 311"/>
              <p:cNvSpPr/>
              <p:nvPr/>
            </p:nvSpPr>
            <p:spPr>
              <a:xfrm flipH="1" flipV="1">
                <a:off x="12609374" y="2999356"/>
                <a:ext cx="1699260" cy="75937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8" name="Shape 312"/>
              <p:cNvSpPr/>
              <p:nvPr/>
            </p:nvSpPr>
            <p:spPr>
              <a:xfrm flipH="1" flipV="1">
                <a:off x="12575647" y="4459948"/>
                <a:ext cx="1680484" cy="616427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9" name="Shape 313"/>
              <p:cNvSpPr/>
              <p:nvPr/>
            </p:nvSpPr>
            <p:spPr>
              <a:xfrm flipH="1" flipV="1">
                <a:off x="12583992" y="5772777"/>
                <a:ext cx="1626453" cy="48641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0" name="Shape 314"/>
              <p:cNvSpPr/>
              <p:nvPr/>
            </p:nvSpPr>
            <p:spPr>
              <a:xfrm flipH="1" flipV="1">
                <a:off x="12610944" y="7116042"/>
                <a:ext cx="1586296" cy="36025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1" name="Shape 315"/>
              <p:cNvSpPr/>
              <p:nvPr/>
            </p:nvSpPr>
            <p:spPr>
              <a:xfrm flipH="1" flipV="1">
                <a:off x="12716834" y="8213778"/>
                <a:ext cx="1439020" cy="25624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2" name="Shape 316"/>
              <p:cNvSpPr/>
              <p:nvPr/>
            </p:nvSpPr>
            <p:spPr>
              <a:xfrm flipH="1" flipV="1">
                <a:off x="12707887" y="9577775"/>
                <a:ext cx="1441935" cy="13070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3" name="Shape 317"/>
              <p:cNvSpPr/>
              <p:nvPr/>
            </p:nvSpPr>
            <p:spPr>
              <a:xfrm flipH="1">
                <a:off x="12732494" y="10975554"/>
                <a:ext cx="1387870" cy="87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4" name="Shape 318"/>
              <p:cNvSpPr/>
              <p:nvPr/>
            </p:nvSpPr>
            <p:spPr>
              <a:xfrm flipH="1">
                <a:off x="12742217" y="11050852"/>
                <a:ext cx="1440525" cy="130925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5" name="Shape 319"/>
              <p:cNvSpPr/>
              <p:nvPr/>
            </p:nvSpPr>
            <p:spPr>
              <a:xfrm>
                <a:off x="3987648" y="7117490"/>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sw26.</a:t>
                </a:r>
                <a:r>
                  <a:rPr lang="en-US" sz="1600" dirty="0" smtClean="0"/>
                  <a:t>dc</a:t>
                </a:r>
                <a:r>
                  <a:rPr sz="1600" dirty="0" smtClean="0"/>
                  <a:t>1</a:t>
                </a:r>
                <a:endParaRPr sz="1600" dirty="0"/>
              </a:p>
            </p:txBody>
          </p:sp>
          <p:sp>
            <p:nvSpPr>
              <p:cNvPr id="176" name="Shape 320"/>
              <p:cNvSpPr/>
              <p:nvPr/>
            </p:nvSpPr>
            <p:spPr>
              <a:xfrm>
                <a:off x="18582557" y="7047119"/>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sw45.</a:t>
                </a:r>
                <a:r>
                  <a:rPr lang="en-US" sz="1600" dirty="0" smtClean="0"/>
                  <a:t>dc</a:t>
                </a:r>
                <a:r>
                  <a:rPr sz="1600" dirty="0" smtClean="0"/>
                  <a:t>2</a:t>
                </a:r>
                <a:endParaRPr sz="1600" dirty="0"/>
              </a:p>
            </p:txBody>
          </p:sp>
          <p:sp>
            <p:nvSpPr>
              <p:cNvPr id="177" name="Shape 321"/>
              <p:cNvSpPr/>
              <p:nvPr/>
            </p:nvSpPr>
            <p:spPr>
              <a:xfrm flipV="1">
                <a:off x="5809919" y="5579274"/>
                <a:ext cx="861179" cy="17809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9" name="Shape 323"/>
              <p:cNvSpPr/>
              <p:nvPr/>
            </p:nvSpPr>
            <p:spPr>
              <a:xfrm>
                <a:off x="5798734" y="7412971"/>
                <a:ext cx="897186" cy="5502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0" name="Shape 324"/>
              <p:cNvSpPr/>
              <p:nvPr/>
            </p:nvSpPr>
            <p:spPr>
              <a:xfrm>
                <a:off x="5810264" y="7522215"/>
                <a:ext cx="904326" cy="184223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2" name="Shape 326"/>
              <p:cNvSpPr/>
              <p:nvPr/>
            </p:nvSpPr>
            <p:spPr>
              <a:xfrm flipV="1">
                <a:off x="17705665" y="7349213"/>
                <a:ext cx="894543" cy="65329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3" name="Shape 327"/>
              <p:cNvSpPr/>
              <p:nvPr/>
            </p:nvSpPr>
            <p:spPr>
              <a:xfrm>
                <a:off x="17689836" y="5460162"/>
                <a:ext cx="890733" cy="18136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4" name="Shape 328"/>
              <p:cNvSpPr/>
              <p:nvPr/>
            </p:nvSpPr>
            <p:spPr>
              <a:xfrm flipV="1">
                <a:off x="17713073" y="7369226"/>
                <a:ext cx="882659" cy="2098669"/>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5" name="Shape 329"/>
              <p:cNvSpPr/>
              <p:nvPr/>
            </p:nvSpPr>
            <p:spPr>
              <a:xfrm>
                <a:off x="1219200" y="7126786"/>
                <a:ext cx="1651925"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a:t>h</a:t>
                </a:r>
                <a:r>
                  <a:rPr lang="en-US" sz="1600" dirty="0" smtClean="0"/>
                  <a:t>ost1</a:t>
                </a:r>
                <a:r>
                  <a:rPr sz="1600" dirty="0" smtClean="0"/>
                  <a:t>.</a:t>
                </a:r>
                <a:r>
                  <a:rPr lang="en-US" sz="1600" dirty="0" smtClean="0"/>
                  <a:t>dc</a:t>
                </a:r>
                <a:r>
                  <a:rPr sz="1600" dirty="0" smtClean="0"/>
                  <a:t>1</a:t>
                </a:r>
                <a:endParaRPr sz="1600" dirty="0"/>
              </a:p>
            </p:txBody>
          </p:sp>
          <p:sp>
            <p:nvSpPr>
              <p:cNvPr id="187" name="Shape 331"/>
              <p:cNvSpPr/>
              <p:nvPr/>
            </p:nvSpPr>
            <p:spPr>
              <a:xfrm flipH="1">
                <a:off x="2847401" y="7447182"/>
                <a:ext cx="1140474"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8" name="Shape 332"/>
              <p:cNvSpPr/>
              <p:nvPr/>
            </p:nvSpPr>
            <p:spPr>
              <a:xfrm flipH="1">
                <a:off x="20413951" y="7331210"/>
                <a:ext cx="11404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91" name="Shape 166"/>
              <p:cNvSpPr/>
              <p:nvPr/>
            </p:nvSpPr>
            <p:spPr>
              <a:xfrm>
                <a:off x="11655329" y="1183414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08</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45" name="Shape 189"/>
              <p:cNvSpPr/>
              <p:nvPr/>
            </p:nvSpPr>
            <p:spPr>
              <a:xfrm>
                <a:off x="7552476" y="7224581"/>
                <a:ext cx="1721125" cy="3413782"/>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 name="Shape 201"/>
              <p:cNvSpPr/>
              <p:nvPr/>
            </p:nvSpPr>
            <p:spPr>
              <a:xfrm>
                <a:off x="15204985" y="5577409"/>
                <a:ext cx="1436864" cy="1259380"/>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0" name="Shape 234"/>
              <p:cNvSpPr/>
              <p:nvPr/>
            </p:nvSpPr>
            <p:spPr>
              <a:xfrm flipV="1">
                <a:off x="10140157" y="4437638"/>
                <a:ext cx="1679533" cy="61913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0" name="Shape 254"/>
              <p:cNvSpPr/>
              <p:nvPr/>
            </p:nvSpPr>
            <p:spPr>
              <a:xfrm flipV="1">
                <a:off x="10213651" y="8316845"/>
                <a:ext cx="1488152" cy="2599113"/>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0" name="Shape 284"/>
              <p:cNvSpPr/>
              <p:nvPr/>
            </p:nvSpPr>
            <p:spPr>
              <a:xfrm flipH="1">
                <a:off x="12504811" y="5576698"/>
                <a:ext cx="1663157" cy="2195930"/>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8" name="Shape 322"/>
              <p:cNvSpPr/>
              <p:nvPr/>
            </p:nvSpPr>
            <p:spPr>
              <a:xfrm flipV="1">
                <a:off x="5826826" y="6835045"/>
                <a:ext cx="845434" cy="565654"/>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1" name="Shape 325"/>
              <p:cNvSpPr/>
              <p:nvPr/>
            </p:nvSpPr>
            <p:spPr>
              <a:xfrm>
                <a:off x="17696804" y="6833976"/>
                <a:ext cx="866383" cy="508063"/>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9" name="Shape 213"/>
              <p:cNvSpPr/>
              <p:nvPr/>
            </p:nvSpPr>
            <p:spPr>
              <a:xfrm>
                <a:off x="15028611" y="5802230"/>
                <a:ext cx="1721127" cy="3413782"/>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4" name="Shape 248"/>
              <p:cNvSpPr/>
              <p:nvPr/>
            </p:nvSpPr>
            <p:spPr>
              <a:xfrm>
                <a:off x="10219739" y="4260952"/>
                <a:ext cx="1497885" cy="3652796"/>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grpSp>
      </p:grpSp>
    </p:spTree>
    <p:extLst>
      <p:ext uri="{BB962C8B-B14F-4D97-AF65-F5344CB8AC3E}">
        <p14:creationId xmlns:p14="http://schemas.microsoft.com/office/powerpoint/2010/main" val="38409819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Loss	</a:t>
            </a:r>
            <a:endParaRPr lang="en-US" dirty="0"/>
          </a:p>
        </p:txBody>
      </p:sp>
      <p:graphicFrame>
        <p:nvGraphicFramePr>
          <p:cNvPr id="5" name="Chart 4"/>
          <p:cNvGraphicFramePr/>
          <p:nvPr>
            <p:extLst>
              <p:ext uri="{D42A27DB-BD31-4B8C-83A1-F6EECF244321}">
                <p14:modId xmlns:p14="http://schemas.microsoft.com/office/powerpoint/2010/main" val="1115711221"/>
              </p:ext>
            </p:extLst>
          </p:nvPr>
        </p:nvGraphicFramePr>
        <p:xfrm>
          <a:off x="4064000" y="3162300"/>
          <a:ext cx="16256000" cy="91143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2514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Symmetry</a:t>
            </a:r>
            <a:endParaRPr lang="en-US" dirty="0"/>
          </a:p>
        </p:txBody>
      </p:sp>
      <p:sp>
        <p:nvSpPr>
          <p:cNvPr id="189" name="Shape 333"/>
          <p:cNvSpPr/>
          <p:nvPr/>
        </p:nvSpPr>
        <p:spPr>
          <a:xfrm>
            <a:off x="3632563" y="1194272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DC1</a:t>
            </a:r>
            <a:endParaRPr dirty="0"/>
          </a:p>
        </p:txBody>
      </p:sp>
      <p:sp>
        <p:nvSpPr>
          <p:cNvPr id="190" name="Shape 334"/>
          <p:cNvSpPr/>
          <p:nvPr/>
        </p:nvSpPr>
        <p:spPr>
          <a:xfrm>
            <a:off x="18563187" y="11915279"/>
            <a:ext cx="1282383" cy="7694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rPr lang="en-US" dirty="0" smtClean="0"/>
              <a:t>DC2</a:t>
            </a:r>
          </a:p>
        </p:txBody>
      </p:sp>
      <p:sp>
        <p:nvSpPr>
          <p:cNvPr id="4" name="Shape 147"/>
          <p:cNvSpPr/>
          <p:nvPr/>
        </p:nvSpPr>
        <p:spPr>
          <a:xfrm>
            <a:off x="6666518" y="5120385"/>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5" name="Shape 148"/>
          <p:cNvSpPr/>
          <p:nvPr/>
        </p:nvSpPr>
        <p:spPr>
          <a:xfrm>
            <a:off x="6666518"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6" name="Shape 149"/>
          <p:cNvSpPr/>
          <p:nvPr/>
        </p:nvSpPr>
        <p:spPr>
          <a:xfrm>
            <a:off x="6666518"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sw</a:t>
            </a:r>
            <a:r>
              <a:rPr sz="1600" dirty="0" smtClean="0"/>
              <a:t>03</a:t>
            </a:r>
            <a:r>
              <a:rPr sz="1600" dirty="0"/>
              <a:t>.</a:t>
            </a:r>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7" name="Shape 150"/>
          <p:cNvSpPr/>
          <p:nvPr/>
        </p:nvSpPr>
        <p:spPr>
          <a:xfrm>
            <a:off x="6666518"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smtClean="0"/>
              <a:t>sw04.</a:t>
            </a:r>
            <a:endParaRPr lang="pl-PL" sz="1600" dirty="0"/>
          </a:p>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pl-PL" sz="1600" dirty="0"/>
              <a:t>dc1</a:t>
            </a:r>
          </a:p>
        </p:txBody>
      </p:sp>
      <p:sp>
        <p:nvSpPr>
          <p:cNvPr id="8" name="Shape 151"/>
          <p:cNvSpPr/>
          <p:nvPr/>
        </p:nvSpPr>
        <p:spPr>
          <a:xfrm>
            <a:off x="16644139" y="496087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9" name="Shape 152"/>
          <p:cNvSpPr/>
          <p:nvPr/>
        </p:nvSpPr>
        <p:spPr>
          <a:xfrm>
            <a:off x="1664413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sw02</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10" name="Shape 153"/>
          <p:cNvSpPr/>
          <p:nvPr/>
        </p:nvSpPr>
        <p:spPr>
          <a:xfrm>
            <a:off x="16644139" y="76434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sw03</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1" name="Shape 154"/>
          <p:cNvSpPr/>
          <p:nvPr/>
        </p:nvSpPr>
        <p:spPr>
          <a:xfrm>
            <a:off x="16644139" y="90065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12" name="Shape 155"/>
          <p:cNvSpPr/>
          <p:nvPr/>
        </p:nvSpPr>
        <p:spPr>
          <a:xfrm>
            <a:off x="9160924" y="37428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3" name="Shape 156"/>
          <p:cNvSpPr/>
          <p:nvPr/>
        </p:nvSpPr>
        <p:spPr>
          <a:xfrm>
            <a:off x="9160924" y="506963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4" name="Shape 157"/>
          <p:cNvSpPr/>
          <p:nvPr/>
        </p:nvSpPr>
        <p:spPr>
          <a:xfrm>
            <a:off x="9160924" y="63819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ssw03.</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5" name="Shape 158"/>
          <p:cNvSpPr/>
          <p:nvPr/>
        </p:nvSpPr>
        <p:spPr>
          <a:xfrm>
            <a:off x="9160924" y="770529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6" name="Shape 159"/>
          <p:cNvSpPr/>
          <p:nvPr/>
        </p:nvSpPr>
        <p:spPr>
          <a:xfrm>
            <a:off x="11655329" y="226377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01</a:t>
            </a:r>
            <a:r>
              <a:rPr sz="1600" dirty="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17" name="Shape 160"/>
          <p:cNvSpPr/>
          <p:nvPr/>
        </p:nvSpPr>
        <p:spPr>
          <a:xfrm>
            <a:off x="11655329" y="364132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02.</a:t>
            </a:r>
            <a:endParaRPr lang="en-US" sz="1600" dirty="0" smtClean="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8" name="Shape 161"/>
          <p:cNvSpPr/>
          <p:nvPr/>
        </p:nvSpPr>
        <p:spPr>
          <a:xfrm>
            <a:off x="11655329" y="50188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03</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19" name="Shape 162"/>
          <p:cNvSpPr/>
          <p:nvPr/>
        </p:nvSpPr>
        <p:spPr>
          <a:xfrm>
            <a:off x="11655329"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04</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mn-lt"/>
                <a:ea typeface="+mn-ea"/>
                <a:cs typeface="+mn-cs"/>
                <a:sym typeface="Gill Sans"/>
              </a:defRPr>
            </a:pPr>
            <a:r>
              <a:rPr lang="en-US" sz="1600" dirty="0" smtClean="0">
                <a:latin typeface="Gill Sans SemiBold"/>
                <a:ea typeface="Gill Sans SemiBold"/>
                <a:cs typeface="Gill Sans SemiBold"/>
                <a:sym typeface="Gill Sans SemiBold"/>
              </a:rPr>
              <a:t>dc1</a:t>
            </a:r>
            <a:endParaRPr sz="1600" dirty="0"/>
          </a:p>
        </p:txBody>
      </p:sp>
      <p:sp>
        <p:nvSpPr>
          <p:cNvPr id="20" name="Shape 163"/>
          <p:cNvSpPr/>
          <p:nvPr/>
        </p:nvSpPr>
        <p:spPr>
          <a:xfrm>
            <a:off x="11655329" y="7672483"/>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05</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1" name="Shape 164"/>
          <p:cNvSpPr/>
          <p:nvPr/>
        </p:nvSpPr>
        <p:spPr>
          <a:xfrm>
            <a:off x="11655329"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06.</a:t>
            </a:r>
            <a:endParaRPr lang="en-US" sz="1600" dirty="0"/>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2" name="Shape 165"/>
          <p:cNvSpPr/>
          <p:nvPr/>
        </p:nvSpPr>
        <p:spPr>
          <a:xfrm>
            <a:off x="11655329"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07</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23" name="Shape 167"/>
          <p:cNvSpPr/>
          <p:nvPr/>
        </p:nvSpPr>
        <p:spPr>
          <a:xfrm>
            <a:off x="14149734" y="372833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ssw01.</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4" name="Shape 168"/>
          <p:cNvSpPr/>
          <p:nvPr/>
        </p:nvSpPr>
        <p:spPr>
          <a:xfrm>
            <a:off x="14149734" y="5004381"/>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ssw02.</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5" name="Shape 169"/>
          <p:cNvSpPr/>
          <p:nvPr/>
        </p:nvSpPr>
        <p:spPr>
          <a:xfrm>
            <a:off x="14149734" y="6396434"/>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smtClean="0"/>
              <a:t>ssw03</a:t>
            </a:r>
            <a:r>
              <a:rPr lang="en-US" sz="1600" dirty="0" smtClean="0"/>
              <a:t>.</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26" name="Shape 170"/>
          <p:cNvSpPr/>
          <p:nvPr/>
        </p:nvSpPr>
        <p:spPr>
          <a:xfrm>
            <a:off x="14149734" y="765798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ssw04.</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27" name="Shape 171"/>
          <p:cNvSpPr/>
          <p:nvPr/>
        </p:nvSpPr>
        <p:spPr>
          <a:xfrm>
            <a:off x="916092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8" name="Shape 172"/>
          <p:cNvSpPr/>
          <p:nvPr/>
        </p:nvSpPr>
        <p:spPr>
          <a:xfrm>
            <a:off x="916092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dc1</a:t>
            </a:r>
            <a:endParaRPr sz="1600" dirty="0"/>
          </a:p>
        </p:txBody>
      </p:sp>
      <p:sp>
        <p:nvSpPr>
          <p:cNvPr id="29" name="Shape 173"/>
          <p:cNvSpPr/>
          <p:nvPr/>
        </p:nvSpPr>
        <p:spPr>
          <a:xfrm>
            <a:off x="14149734" y="9050036"/>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ssw05.</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dc2</a:t>
            </a:r>
            <a:endParaRPr sz="1600" dirty="0"/>
          </a:p>
        </p:txBody>
      </p:sp>
      <p:sp>
        <p:nvSpPr>
          <p:cNvPr id="30" name="Shape 174"/>
          <p:cNvSpPr/>
          <p:nvPr/>
        </p:nvSpPr>
        <p:spPr>
          <a:xfrm>
            <a:off x="14149734" y="10442089"/>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sz="1600" dirty="0"/>
              <a:t>ssw06.</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2</a:t>
            </a:r>
            <a:endParaRPr sz="1600" dirty="0"/>
          </a:p>
        </p:txBody>
      </p:sp>
      <p:sp>
        <p:nvSpPr>
          <p:cNvPr id="31" name="Shape 175"/>
          <p:cNvSpPr/>
          <p:nvPr/>
        </p:nvSpPr>
        <p:spPr>
          <a:xfrm flipV="1">
            <a:off x="7725412" y="4217499"/>
            <a:ext cx="1417842" cy="12712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2" name="Shape 176"/>
          <p:cNvSpPr/>
          <p:nvPr/>
        </p:nvSpPr>
        <p:spPr>
          <a:xfrm>
            <a:off x="7738421" y="5589727"/>
            <a:ext cx="1400086"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3" name="Shape 177"/>
          <p:cNvSpPr/>
          <p:nvPr/>
        </p:nvSpPr>
        <p:spPr>
          <a:xfrm>
            <a:off x="7756196" y="5671519"/>
            <a:ext cx="1508077" cy="91302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4" name="Shape 178"/>
          <p:cNvSpPr/>
          <p:nvPr/>
        </p:nvSpPr>
        <p:spPr>
          <a:xfrm>
            <a:off x="7695621" y="5731442"/>
            <a:ext cx="1714501" cy="20485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 name="Shape 179"/>
          <p:cNvSpPr/>
          <p:nvPr/>
        </p:nvSpPr>
        <p:spPr>
          <a:xfrm>
            <a:off x="7651420" y="5866639"/>
            <a:ext cx="1684753" cy="328496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6" name="Shape 180"/>
          <p:cNvSpPr/>
          <p:nvPr/>
        </p:nvSpPr>
        <p:spPr>
          <a:xfrm>
            <a:off x="7561918" y="5934186"/>
            <a:ext cx="1770866" cy="45993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7" name="Shape 181"/>
          <p:cNvSpPr/>
          <p:nvPr/>
        </p:nvSpPr>
        <p:spPr>
          <a:xfrm>
            <a:off x="7716996" y="6831535"/>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8" name="Shape 182"/>
          <p:cNvSpPr/>
          <p:nvPr/>
        </p:nvSpPr>
        <p:spPr>
          <a:xfrm flipV="1">
            <a:off x="7738774" y="8140659"/>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9" name="Shape 183"/>
          <p:cNvSpPr/>
          <p:nvPr/>
        </p:nvSpPr>
        <p:spPr>
          <a:xfrm>
            <a:off x="7719835" y="9518641"/>
            <a:ext cx="1458939" cy="160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0" name="Shape 184"/>
          <p:cNvSpPr/>
          <p:nvPr/>
        </p:nvSpPr>
        <p:spPr>
          <a:xfrm flipV="1">
            <a:off x="7622747" y="4289803"/>
            <a:ext cx="1548351" cy="2327067"/>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 name="Shape 185"/>
          <p:cNvSpPr/>
          <p:nvPr/>
        </p:nvSpPr>
        <p:spPr>
          <a:xfrm flipV="1">
            <a:off x="7617262" y="4382640"/>
            <a:ext cx="1593619" cy="34420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 name="Shape 186"/>
          <p:cNvSpPr/>
          <p:nvPr/>
        </p:nvSpPr>
        <p:spPr>
          <a:xfrm flipV="1">
            <a:off x="7560994" y="4513344"/>
            <a:ext cx="1719126" cy="4621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 name="Shape 187"/>
          <p:cNvSpPr/>
          <p:nvPr/>
        </p:nvSpPr>
        <p:spPr>
          <a:xfrm>
            <a:off x="7735221" y="6910745"/>
            <a:ext cx="1471756" cy="1023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 name="Shape 188"/>
          <p:cNvSpPr/>
          <p:nvPr/>
        </p:nvSpPr>
        <p:spPr>
          <a:xfrm>
            <a:off x="7626297" y="7152900"/>
            <a:ext cx="1626592" cy="21179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 name="Shape 190"/>
          <p:cNvSpPr/>
          <p:nvPr/>
        </p:nvSpPr>
        <p:spPr>
          <a:xfrm>
            <a:off x="7687662" y="9670253"/>
            <a:ext cx="1507634" cy="10719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 name="Shape 191"/>
          <p:cNvSpPr/>
          <p:nvPr/>
        </p:nvSpPr>
        <p:spPr>
          <a:xfrm>
            <a:off x="7655205" y="8355347"/>
            <a:ext cx="1568612" cy="230955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 name="Shape 192"/>
          <p:cNvSpPr/>
          <p:nvPr/>
        </p:nvSpPr>
        <p:spPr>
          <a:xfrm flipV="1">
            <a:off x="7705084" y="8357215"/>
            <a:ext cx="1510475" cy="106905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 name="Shape 193"/>
          <p:cNvSpPr/>
          <p:nvPr/>
        </p:nvSpPr>
        <p:spPr>
          <a:xfrm flipV="1">
            <a:off x="7623587" y="5885806"/>
            <a:ext cx="1707511" cy="33132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 name="Shape 194"/>
          <p:cNvSpPr/>
          <p:nvPr/>
        </p:nvSpPr>
        <p:spPr>
          <a:xfrm flipV="1">
            <a:off x="7683565" y="7223652"/>
            <a:ext cx="1651533" cy="206519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 name="Shape 195"/>
          <p:cNvSpPr/>
          <p:nvPr/>
        </p:nvSpPr>
        <p:spPr>
          <a:xfrm flipV="1">
            <a:off x="7736333" y="5662824"/>
            <a:ext cx="1461400" cy="23871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 name="Shape 196"/>
          <p:cNvSpPr/>
          <p:nvPr/>
        </p:nvSpPr>
        <p:spPr>
          <a:xfrm flipH="1">
            <a:off x="7685173" y="5597862"/>
            <a:ext cx="1478100" cy="112232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 name="Shape 197"/>
          <p:cNvSpPr/>
          <p:nvPr/>
        </p:nvSpPr>
        <p:spPr>
          <a:xfrm flipV="1">
            <a:off x="7735187" y="7043071"/>
            <a:ext cx="1472175" cy="10595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 name="Shape 198"/>
          <p:cNvSpPr/>
          <p:nvPr/>
        </p:nvSpPr>
        <p:spPr>
          <a:xfrm>
            <a:off x="7731639" y="8235774"/>
            <a:ext cx="1435975" cy="11259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 name="Shape 199"/>
          <p:cNvSpPr/>
          <p:nvPr/>
        </p:nvSpPr>
        <p:spPr>
          <a:xfrm>
            <a:off x="15188562" y="4041682"/>
            <a:ext cx="1631262" cy="10541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 name="Shape 200"/>
          <p:cNvSpPr/>
          <p:nvPr/>
        </p:nvSpPr>
        <p:spPr>
          <a:xfrm>
            <a:off x="15194869" y="7049162"/>
            <a:ext cx="1452399" cy="9168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8" name="Shape 202"/>
          <p:cNvSpPr/>
          <p:nvPr/>
        </p:nvSpPr>
        <p:spPr>
          <a:xfrm>
            <a:off x="15146943" y="5712620"/>
            <a:ext cx="1588961" cy="21383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9" name="Shape 203"/>
          <p:cNvSpPr/>
          <p:nvPr/>
        </p:nvSpPr>
        <p:spPr>
          <a:xfrm flipH="1">
            <a:off x="15113316" y="5695903"/>
            <a:ext cx="1648684" cy="34878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0" name="Shape 204"/>
          <p:cNvSpPr/>
          <p:nvPr/>
        </p:nvSpPr>
        <p:spPr>
          <a:xfrm>
            <a:off x="15089507" y="4524351"/>
            <a:ext cx="1770866" cy="45993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1" name="Shape 205"/>
          <p:cNvSpPr/>
          <p:nvPr/>
        </p:nvSpPr>
        <p:spPr>
          <a:xfrm>
            <a:off x="15217239" y="6884290"/>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2" name="Shape 206"/>
          <p:cNvSpPr/>
          <p:nvPr/>
        </p:nvSpPr>
        <p:spPr>
          <a:xfrm flipV="1">
            <a:off x="15211786" y="8187917"/>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3" name="Shape 207"/>
          <p:cNvSpPr/>
          <p:nvPr/>
        </p:nvSpPr>
        <p:spPr>
          <a:xfrm flipV="1">
            <a:off x="15212721" y="9514359"/>
            <a:ext cx="1424040" cy="280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4" name="Shape 208"/>
          <p:cNvSpPr/>
          <p:nvPr/>
        </p:nvSpPr>
        <p:spPr>
          <a:xfrm flipV="1">
            <a:off x="15207572" y="5449074"/>
            <a:ext cx="1454011" cy="29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5" name="Shape 209"/>
          <p:cNvSpPr/>
          <p:nvPr/>
        </p:nvSpPr>
        <p:spPr>
          <a:xfrm flipV="1">
            <a:off x="15117344" y="5560890"/>
            <a:ext cx="1565258" cy="1044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6" name="Shape 210"/>
          <p:cNvSpPr/>
          <p:nvPr/>
        </p:nvSpPr>
        <p:spPr>
          <a:xfrm flipH="1" flipV="1">
            <a:off x="15228526" y="4271503"/>
            <a:ext cx="1475707" cy="238161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7" name="Shape 211"/>
          <p:cNvSpPr/>
          <p:nvPr/>
        </p:nvSpPr>
        <p:spPr>
          <a:xfrm flipV="1">
            <a:off x="15222687" y="8381589"/>
            <a:ext cx="1508343" cy="1135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8" name="Shape 212"/>
          <p:cNvSpPr/>
          <p:nvPr/>
        </p:nvSpPr>
        <p:spPr>
          <a:xfrm>
            <a:off x="15146854" y="4394381"/>
            <a:ext cx="1640271" cy="33967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0" name="Shape 214"/>
          <p:cNvSpPr/>
          <p:nvPr/>
        </p:nvSpPr>
        <p:spPr>
          <a:xfrm flipV="1">
            <a:off x="15203811" y="9913755"/>
            <a:ext cx="1708833" cy="103933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1" name="Shape 215"/>
          <p:cNvSpPr/>
          <p:nvPr/>
        </p:nvSpPr>
        <p:spPr>
          <a:xfrm>
            <a:off x="15148737" y="8377262"/>
            <a:ext cx="1481500" cy="1067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2" name="Shape 216"/>
          <p:cNvSpPr/>
          <p:nvPr/>
        </p:nvSpPr>
        <p:spPr>
          <a:xfrm flipV="1">
            <a:off x="15212263" y="8449340"/>
            <a:ext cx="1613430" cy="23050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3" name="Shape 217"/>
          <p:cNvSpPr/>
          <p:nvPr/>
        </p:nvSpPr>
        <p:spPr>
          <a:xfrm flipV="1">
            <a:off x="15200328" y="7231319"/>
            <a:ext cx="1666470" cy="20923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4" name="Shape 218"/>
          <p:cNvSpPr/>
          <p:nvPr/>
        </p:nvSpPr>
        <p:spPr>
          <a:xfrm flipV="1">
            <a:off x="15136670" y="7315776"/>
            <a:ext cx="1808563" cy="33601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5" name="Shape 219"/>
          <p:cNvSpPr/>
          <p:nvPr/>
        </p:nvSpPr>
        <p:spPr>
          <a:xfrm flipV="1">
            <a:off x="15089710" y="5754948"/>
            <a:ext cx="1718158" cy="488567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6" name="Shape 220"/>
          <p:cNvSpPr/>
          <p:nvPr/>
        </p:nvSpPr>
        <p:spPr>
          <a:xfrm flipH="1">
            <a:off x="15143216" y="5629520"/>
            <a:ext cx="1569955" cy="23187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7" name="Shape 221"/>
          <p:cNvSpPr/>
          <p:nvPr/>
        </p:nvSpPr>
        <p:spPr>
          <a:xfrm flipV="1">
            <a:off x="15242367" y="7157541"/>
            <a:ext cx="1523830" cy="8737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8" name="Shape 222"/>
          <p:cNvSpPr/>
          <p:nvPr/>
        </p:nvSpPr>
        <p:spPr>
          <a:xfrm>
            <a:off x="15042794" y="7178546"/>
            <a:ext cx="1665147" cy="20966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79" name="Shape 223"/>
          <p:cNvSpPr/>
          <p:nvPr/>
        </p:nvSpPr>
        <p:spPr>
          <a:xfrm flipV="1">
            <a:off x="10027161" y="2425794"/>
            <a:ext cx="1763885" cy="14148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0" name="Shape 224"/>
          <p:cNvSpPr/>
          <p:nvPr/>
        </p:nvSpPr>
        <p:spPr>
          <a:xfrm flipV="1">
            <a:off x="10055816" y="2561044"/>
            <a:ext cx="1651611" cy="26179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1" name="Shape 225"/>
          <p:cNvSpPr/>
          <p:nvPr/>
        </p:nvSpPr>
        <p:spPr>
          <a:xfrm flipV="1">
            <a:off x="10051454" y="2737010"/>
            <a:ext cx="1610417" cy="37385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2" name="Shape 226"/>
          <p:cNvSpPr/>
          <p:nvPr/>
        </p:nvSpPr>
        <p:spPr>
          <a:xfrm flipV="1">
            <a:off x="10051984" y="2832714"/>
            <a:ext cx="1629246" cy="49528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3" name="Shape 227"/>
          <p:cNvSpPr/>
          <p:nvPr/>
        </p:nvSpPr>
        <p:spPr>
          <a:xfrm flipV="1">
            <a:off x="10057610" y="2940210"/>
            <a:ext cx="1664401" cy="62557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4" name="Shape 228"/>
          <p:cNvSpPr/>
          <p:nvPr/>
        </p:nvSpPr>
        <p:spPr>
          <a:xfrm flipV="1">
            <a:off x="10088120" y="3031665"/>
            <a:ext cx="1678571" cy="75582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5" name="Shape 229"/>
          <p:cNvSpPr/>
          <p:nvPr/>
        </p:nvSpPr>
        <p:spPr>
          <a:xfrm flipV="1">
            <a:off x="10108410" y="3844247"/>
            <a:ext cx="1625501" cy="411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6" name="Shape 230"/>
          <p:cNvSpPr/>
          <p:nvPr/>
        </p:nvSpPr>
        <p:spPr>
          <a:xfrm flipV="1">
            <a:off x="10117788" y="3922112"/>
            <a:ext cx="1595733" cy="12937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7" name="Shape 231"/>
          <p:cNvSpPr/>
          <p:nvPr/>
        </p:nvSpPr>
        <p:spPr>
          <a:xfrm flipV="1">
            <a:off x="10089309" y="4086596"/>
            <a:ext cx="1572244" cy="24518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8" name="Shape 232"/>
          <p:cNvSpPr/>
          <p:nvPr/>
        </p:nvSpPr>
        <p:spPr>
          <a:xfrm flipV="1">
            <a:off x="10092665" y="4227190"/>
            <a:ext cx="1576676" cy="36335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9" name="Shape 233"/>
          <p:cNvSpPr/>
          <p:nvPr/>
        </p:nvSpPr>
        <p:spPr>
          <a:xfrm flipV="1">
            <a:off x="10135639" y="4322464"/>
            <a:ext cx="1605929" cy="48819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1" name="Shape 235"/>
          <p:cNvSpPr/>
          <p:nvPr/>
        </p:nvSpPr>
        <p:spPr>
          <a:xfrm flipV="1">
            <a:off x="10169153" y="5245218"/>
            <a:ext cx="1595388" cy="443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2" name="Shape 236"/>
          <p:cNvSpPr/>
          <p:nvPr/>
        </p:nvSpPr>
        <p:spPr>
          <a:xfrm>
            <a:off x="10215742" y="4054299"/>
            <a:ext cx="1622466" cy="11087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3" name="Shape 237"/>
          <p:cNvSpPr/>
          <p:nvPr/>
        </p:nvSpPr>
        <p:spPr>
          <a:xfrm flipV="1">
            <a:off x="10146408" y="5391221"/>
            <a:ext cx="1527425" cy="12188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4" name="Shape 238"/>
          <p:cNvSpPr/>
          <p:nvPr/>
        </p:nvSpPr>
        <p:spPr>
          <a:xfrm flipV="1">
            <a:off x="10212614" y="5585809"/>
            <a:ext cx="1478598" cy="11457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5" name="Shape 239"/>
          <p:cNvSpPr/>
          <p:nvPr/>
        </p:nvSpPr>
        <p:spPr>
          <a:xfrm flipV="1">
            <a:off x="10133890" y="5698414"/>
            <a:ext cx="1617721" cy="21810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6" name="Shape 240"/>
          <p:cNvSpPr/>
          <p:nvPr/>
        </p:nvSpPr>
        <p:spPr>
          <a:xfrm flipV="1">
            <a:off x="10184781" y="5796821"/>
            <a:ext cx="1647405" cy="34798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7" name="Shape 241"/>
          <p:cNvSpPr/>
          <p:nvPr/>
        </p:nvSpPr>
        <p:spPr>
          <a:xfrm flipV="1">
            <a:off x="10189772" y="5850903"/>
            <a:ext cx="1692274" cy="48510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8" name="Shape 242"/>
          <p:cNvSpPr/>
          <p:nvPr/>
        </p:nvSpPr>
        <p:spPr>
          <a:xfrm>
            <a:off x="10235518" y="4139254"/>
            <a:ext cx="1529730" cy="23921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9" name="Shape 243"/>
          <p:cNvSpPr/>
          <p:nvPr/>
        </p:nvSpPr>
        <p:spPr>
          <a:xfrm>
            <a:off x="10219084" y="5459825"/>
            <a:ext cx="1482282" cy="11661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0" name="Shape 244"/>
          <p:cNvSpPr/>
          <p:nvPr/>
        </p:nvSpPr>
        <p:spPr>
          <a:xfrm>
            <a:off x="10248380" y="6792441"/>
            <a:ext cx="1436932"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1" name="Shape 245"/>
          <p:cNvSpPr/>
          <p:nvPr/>
        </p:nvSpPr>
        <p:spPr>
          <a:xfrm flipV="1">
            <a:off x="10132104" y="6897570"/>
            <a:ext cx="1534280" cy="10446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2" name="Shape 246"/>
          <p:cNvSpPr/>
          <p:nvPr/>
        </p:nvSpPr>
        <p:spPr>
          <a:xfrm flipV="1">
            <a:off x="10222375" y="7009798"/>
            <a:ext cx="1446118" cy="23713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3" name="Shape 247"/>
          <p:cNvSpPr/>
          <p:nvPr/>
        </p:nvSpPr>
        <p:spPr>
          <a:xfrm flipV="1">
            <a:off x="10224483" y="7093026"/>
            <a:ext cx="1540802" cy="36979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5" name="Shape 249"/>
          <p:cNvSpPr/>
          <p:nvPr/>
        </p:nvSpPr>
        <p:spPr>
          <a:xfrm>
            <a:off x="10222748" y="5602193"/>
            <a:ext cx="1465461" cy="24170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6" name="Shape 250"/>
          <p:cNvSpPr/>
          <p:nvPr/>
        </p:nvSpPr>
        <p:spPr>
          <a:xfrm>
            <a:off x="10224578" y="6887748"/>
            <a:ext cx="1443196" cy="116989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7" name="Shape 251"/>
          <p:cNvSpPr/>
          <p:nvPr/>
        </p:nvSpPr>
        <p:spPr>
          <a:xfrm>
            <a:off x="10163362" y="7026372"/>
            <a:ext cx="1650375" cy="21643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8" name="Shape 252"/>
          <p:cNvSpPr/>
          <p:nvPr/>
        </p:nvSpPr>
        <p:spPr>
          <a:xfrm>
            <a:off x="10214253" y="8113914"/>
            <a:ext cx="1440874" cy="233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9" name="Shape 253"/>
          <p:cNvSpPr/>
          <p:nvPr/>
        </p:nvSpPr>
        <p:spPr>
          <a:xfrm flipV="1">
            <a:off x="10250777" y="8201671"/>
            <a:ext cx="1409770" cy="12108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1" name="Shape 255"/>
          <p:cNvSpPr/>
          <p:nvPr/>
        </p:nvSpPr>
        <p:spPr>
          <a:xfrm>
            <a:off x="10189506" y="4422512"/>
            <a:ext cx="1701283" cy="46897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2" name="Shape 256"/>
          <p:cNvSpPr/>
          <p:nvPr/>
        </p:nvSpPr>
        <p:spPr>
          <a:xfrm>
            <a:off x="10183524" y="5744522"/>
            <a:ext cx="1658697" cy="33989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3" name="Shape 257"/>
          <p:cNvSpPr/>
          <p:nvPr/>
        </p:nvSpPr>
        <p:spPr>
          <a:xfrm>
            <a:off x="10219073" y="8243858"/>
            <a:ext cx="1520058" cy="994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4" name="Shape 258"/>
          <p:cNvSpPr/>
          <p:nvPr/>
        </p:nvSpPr>
        <p:spPr>
          <a:xfrm flipV="1">
            <a:off x="10246519" y="9488205"/>
            <a:ext cx="1383731" cy="303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5" name="Shape 259"/>
          <p:cNvSpPr/>
          <p:nvPr/>
        </p:nvSpPr>
        <p:spPr>
          <a:xfrm flipV="1">
            <a:off x="10246357" y="9586574"/>
            <a:ext cx="1411382" cy="13409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6" name="Shape 260"/>
          <p:cNvSpPr/>
          <p:nvPr/>
        </p:nvSpPr>
        <p:spPr>
          <a:xfrm>
            <a:off x="10135100" y="4492198"/>
            <a:ext cx="1694038" cy="6060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7" name="Shape 261"/>
          <p:cNvSpPr/>
          <p:nvPr/>
        </p:nvSpPr>
        <p:spPr>
          <a:xfrm>
            <a:off x="10111549" y="5820159"/>
            <a:ext cx="1654649" cy="48110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8" name="Shape 262"/>
          <p:cNvSpPr/>
          <p:nvPr/>
        </p:nvSpPr>
        <p:spPr>
          <a:xfrm>
            <a:off x="10092513" y="7131732"/>
            <a:ext cx="1609801" cy="358403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9" name="Shape 263"/>
          <p:cNvSpPr/>
          <p:nvPr/>
        </p:nvSpPr>
        <p:spPr>
          <a:xfrm>
            <a:off x="10173086" y="8371945"/>
            <a:ext cx="1500233" cy="24435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0" name="Shape 264"/>
          <p:cNvSpPr/>
          <p:nvPr/>
        </p:nvSpPr>
        <p:spPr>
          <a:xfrm>
            <a:off x="10186164" y="9628924"/>
            <a:ext cx="1473476" cy="12849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1" name="Shape 265"/>
          <p:cNvSpPr/>
          <p:nvPr/>
        </p:nvSpPr>
        <p:spPr>
          <a:xfrm flipV="1">
            <a:off x="10198769" y="11007736"/>
            <a:ext cx="1464011" cy="272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2" name="Shape 266"/>
          <p:cNvSpPr/>
          <p:nvPr/>
        </p:nvSpPr>
        <p:spPr>
          <a:xfrm>
            <a:off x="10074669" y="4559055"/>
            <a:ext cx="1759029" cy="74168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3" name="Shape 267"/>
          <p:cNvSpPr/>
          <p:nvPr/>
        </p:nvSpPr>
        <p:spPr>
          <a:xfrm>
            <a:off x="10045653" y="5897591"/>
            <a:ext cx="1709321" cy="61308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4" name="Shape 268"/>
          <p:cNvSpPr/>
          <p:nvPr/>
        </p:nvSpPr>
        <p:spPr>
          <a:xfrm>
            <a:off x="10013526" y="7221172"/>
            <a:ext cx="1704312" cy="48827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5" name="Shape 269"/>
          <p:cNvSpPr/>
          <p:nvPr/>
        </p:nvSpPr>
        <p:spPr>
          <a:xfrm>
            <a:off x="10091994" y="8469058"/>
            <a:ext cx="1594451" cy="37095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6" name="Shape 270"/>
          <p:cNvSpPr/>
          <p:nvPr/>
        </p:nvSpPr>
        <p:spPr>
          <a:xfrm>
            <a:off x="10156425" y="9755642"/>
            <a:ext cx="1501142" cy="24773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7" name="Shape 271"/>
          <p:cNvSpPr/>
          <p:nvPr/>
        </p:nvSpPr>
        <p:spPr>
          <a:xfrm>
            <a:off x="10162006" y="11086012"/>
            <a:ext cx="1497561" cy="12139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8" name="Shape 272"/>
          <p:cNvSpPr/>
          <p:nvPr/>
        </p:nvSpPr>
        <p:spPr>
          <a:xfrm flipH="1" flipV="1">
            <a:off x="12600726" y="2421658"/>
            <a:ext cx="1797239" cy="135621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9" name="Shape 273"/>
          <p:cNvSpPr/>
          <p:nvPr/>
        </p:nvSpPr>
        <p:spPr>
          <a:xfrm flipH="1" flipV="1">
            <a:off x="12596598" y="3829345"/>
            <a:ext cx="1729827" cy="129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0" name="Shape 274"/>
          <p:cNvSpPr/>
          <p:nvPr/>
        </p:nvSpPr>
        <p:spPr>
          <a:xfrm flipH="1">
            <a:off x="12549877" y="3938212"/>
            <a:ext cx="1676678" cy="11788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1" name="Shape 275"/>
          <p:cNvSpPr/>
          <p:nvPr/>
        </p:nvSpPr>
        <p:spPr>
          <a:xfrm flipH="1">
            <a:off x="12528864" y="4059693"/>
            <a:ext cx="1659103" cy="23975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2" name="Shape 276"/>
          <p:cNvSpPr/>
          <p:nvPr/>
        </p:nvSpPr>
        <p:spPr>
          <a:xfrm flipH="1">
            <a:off x="12431490" y="4233113"/>
            <a:ext cx="1715760" cy="35076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3" name="Shape 277"/>
          <p:cNvSpPr/>
          <p:nvPr/>
        </p:nvSpPr>
        <p:spPr>
          <a:xfrm flipH="1">
            <a:off x="12473605" y="4335051"/>
            <a:ext cx="1714545" cy="47794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4" name="Shape 278"/>
          <p:cNvSpPr/>
          <p:nvPr/>
        </p:nvSpPr>
        <p:spPr>
          <a:xfrm flipH="1">
            <a:off x="12531896" y="4479868"/>
            <a:ext cx="1714921" cy="61033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5" name="Shape 279"/>
          <p:cNvSpPr/>
          <p:nvPr/>
        </p:nvSpPr>
        <p:spPr>
          <a:xfrm flipH="1">
            <a:off x="12591176" y="4505924"/>
            <a:ext cx="1697755" cy="74729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6" name="Shape 280"/>
          <p:cNvSpPr/>
          <p:nvPr/>
        </p:nvSpPr>
        <p:spPr>
          <a:xfrm flipH="1" flipV="1">
            <a:off x="12713263" y="2581806"/>
            <a:ext cx="1617269" cy="25101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7" name="Shape 281"/>
          <p:cNvSpPr/>
          <p:nvPr/>
        </p:nvSpPr>
        <p:spPr>
          <a:xfrm flipH="1" flipV="1">
            <a:off x="12700803" y="3975621"/>
            <a:ext cx="1592647" cy="11543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8" name="Shape 282"/>
          <p:cNvSpPr/>
          <p:nvPr/>
        </p:nvSpPr>
        <p:spPr>
          <a:xfrm flipH="1">
            <a:off x="12654604" y="5257725"/>
            <a:ext cx="1570103" cy="172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39" name="Shape 283"/>
          <p:cNvSpPr/>
          <p:nvPr/>
        </p:nvSpPr>
        <p:spPr>
          <a:xfrm flipH="1">
            <a:off x="12574985" y="5362401"/>
            <a:ext cx="1595774" cy="11671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1" name="Shape 285"/>
          <p:cNvSpPr/>
          <p:nvPr/>
        </p:nvSpPr>
        <p:spPr>
          <a:xfrm flipH="1">
            <a:off x="12514405" y="5647201"/>
            <a:ext cx="1665048" cy="35299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2" name="Shape 286"/>
          <p:cNvSpPr/>
          <p:nvPr/>
        </p:nvSpPr>
        <p:spPr>
          <a:xfrm flipH="1">
            <a:off x="12603540" y="5713246"/>
            <a:ext cx="1643023" cy="48905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3" name="Shape 287"/>
          <p:cNvSpPr/>
          <p:nvPr/>
        </p:nvSpPr>
        <p:spPr>
          <a:xfrm flipH="1">
            <a:off x="12655120" y="5809010"/>
            <a:ext cx="1698128" cy="6214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4" name="Shape 288"/>
          <p:cNvSpPr/>
          <p:nvPr/>
        </p:nvSpPr>
        <p:spPr>
          <a:xfrm flipH="1" flipV="1">
            <a:off x="12714013" y="2643962"/>
            <a:ext cx="1529411" cy="395166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5" name="Shape 289"/>
          <p:cNvSpPr/>
          <p:nvPr/>
        </p:nvSpPr>
        <p:spPr>
          <a:xfrm flipH="1" flipV="1">
            <a:off x="12714360" y="4119815"/>
            <a:ext cx="1465180" cy="25305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6" name="Shape 290"/>
          <p:cNvSpPr/>
          <p:nvPr/>
        </p:nvSpPr>
        <p:spPr>
          <a:xfrm flipH="1" flipV="1">
            <a:off x="12706302" y="5367574"/>
            <a:ext cx="1462226" cy="13932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7" name="Shape 291"/>
          <p:cNvSpPr/>
          <p:nvPr/>
        </p:nvSpPr>
        <p:spPr>
          <a:xfrm flipH="1" flipV="1">
            <a:off x="12697451" y="6757061"/>
            <a:ext cx="1465313" cy="331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8" name="Shape 292"/>
          <p:cNvSpPr/>
          <p:nvPr/>
        </p:nvSpPr>
        <p:spPr>
          <a:xfrm flipH="1">
            <a:off x="12580912" y="6848702"/>
            <a:ext cx="1587078" cy="9819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9" name="Shape 293"/>
          <p:cNvSpPr/>
          <p:nvPr/>
        </p:nvSpPr>
        <p:spPr>
          <a:xfrm flipH="1">
            <a:off x="12588140" y="6961647"/>
            <a:ext cx="1595358" cy="22383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0" name="Shape 294"/>
          <p:cNvSpPr/>
          <p:nvPr/>
        </p:nvSpPr>
        <p:spPr>
          <a:xfrm flipH="1">
            <a:off x="12645484" y="7061565"/>
            <a:ext cx="1572429" cy="3605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1" name="Shape 295"/>
          <p:cNvSpPr/>
          <p:nvPr/>
        </p:nvSpPr>
        <p:spPr>
          <a:xfrm flipH="1">
            <a:off x="12690482" y="7216427"/>
            <a:ext cx="1648917" cy="48736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2" name="Shape 296"/>
          <p:cNvSpPr/>
          <p:nvPr/>
        </p:nvSpPr>
        <p:spPr>
          <a:xfrm flipH="1" flipV="1">
            <a:off x="12701279" y="2829260"/>
            <a:ext cx="1614401" cy="49579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3" name="Shape 297"/>
          <p:cNvSpPr/>
          <p:nvPr/>
        </p:nvSpPr>
        <p:spPr>
          <a:xfrm flipH="1" flipV="1">
            <a:off x="12699515" y="4291474"/>
            <a:ext cx="1572801" cy="35642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4" name="Shape 298"/>
          <p:cNvSpPr/>
          <p:nvPr/>
        </p:nvSpPr>
        <p:spPr>
          <a:xfrm flipH="1" flipV="1">
            <a:off x="12705708" y="5534040"/>
            <a:ext cx="1518986" cy="23559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5" name="Shape 299"/>
          <p:cNvSpPr/>
          <p:nvPr/>
        </p:nvSpPr>
        <p:spPr>
          <a:xfrm flipH="1" flipV="1">
            <a:off x="12725820" y="6838712"/>
            <a:ext cx="1469407" cy="11332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6" name="Shape 300"/>
          <p:cNvSpPr/>
          <p:nvPr/>
        </p:nvSpPr>
        <p:spPr>
          <a:xfrm flipH="1">
            <a:off x="12696390" y="8071419"/>
            <a:ext cx="1488531" cy="100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7" name="Shape 301"/>
          <p:cNvSpPr/>
          <p:nvPr/>
        </p:nvSpPr>
        <p:spPr>
          <a:xfrm flipH="1">
            <a:off x="12639691" y="8166051"/>
            <a:ext cx="1523419" cy="11208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8" name="Shape 302"/>
          <p:cNvSpPr/>
          <p:nvPr/>
        </p:nvSpPr>
        <p:spPr>
          <a:xfrm flipH="1">
            <a:off x="12674752" y="8291345"/>
            <a:ext cx="1501910" cy="24326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9" name="Shape 303"/>
          <p:cNvSpPr/>
          <p:nvPr/>
        </p:nvSpPr>
        <p:spPr>
          <a:xfrm flipH="1">
            <a:off x="12699359" y="8402780"/>
            <a:ext cx="1550219" cy="37843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0" name="Shape 304"/>
          <p:cNvSpPr/>
          <p:nvPr/>
        </p:nvSpPr>
        <p:spPr>
          <a:xfrm flipH="1" flipV="1">
            <a:off x="12676645" y="2899782"/>
            <a:ext cx="1675310" cy="62420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1" name="Shape 305"/>
          <p:cNvSpPr/>
          <p:nvPr/>
        </p:nvSpPr>
        <p:spPr>
          <a:xfrm flipH="1" flipV="1">
            <a:off x="12613709" y="4336469"/>
            <a:ext cx="1634838" cy="48743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2" name="Shape 306"/>
          <p:cNvSpPr/>
          <p:nvPr/>
        </p:nvSpPr>
        <p:spPr>
          <a:xfrm flipH="1" flipV="1">
            <a:off x="12670408" y="5702656"/>
            <a:ext cx="1515590" cy="35847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3" name="Shape 307"/>
          <p:cNvSpPr/>
          <p:nvPr/>
        </p:nvSpPr>
        <p:spPr>
          <a:xfrm flipH="1" flipV="1">
            <a:off x="12700251" y="6978885"/>
            <a:ext cx="1485960" cy="24283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4" name="Shape 308"/>
          <p:cNvSpPr/>
          <p:nvPr/>
        </p:nvSpPr>
        <p:spPr>
          <a:xfrm flipH="1">
            <a:off x="12727504" y="9428691"/>
            <a:ext cx="142509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5" name="Shape 309"/>
          <p:cNvSpPr/>
          <p:nvPr/>
        </p:nvSpPr>
        <p:spPr>
          <a:xfrm flipH="1">
            <a:off x="12697606" y="9509917"/>
            <a:ext cx="1460461" cy="127151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6" name="Shape 310"/>
          <p:cNvSpPr/>
          <p:nvPr/>
        </p:nvSpPr>
        <p:spPr>
          <a:xfrm flipH="1">
            <a:off x="12715415" y="9654922"/>
            <a:ext cx="1443769" cy="26093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7" name="Shape 311"/>
          <p:cNvSpPr/>
          <p:nvPr/>
        </p:nvSpPr>
        <p:spPr>
          <a:xfrm flipH="1" flipV="1">
            <a:off x="12609374" y="2999356"/>
            <a:ext cx="1699260" cy="75937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8" name="Shape 312"/>
          <p:cNvSpPr/>
          <p:nvPr/>
        </p:nvSpPr>
        <p:spPr>
          <a:xfrm flipH="1" flipV="1">
            <a:off x="12575647" y="4459948"/>
            <a:ext cx="1680484" cy="616427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69" name="Shape 313"/>
          <p:cNvSpPr/>
          <p:nvPr/>
        </p:nvSpPr>
        <p:spPr>
          <a:xfrm flipH="1" flipV="1">
            <a:off x="12583992" y="5772777"/>
            <a:ext cx="1626453" cy="48641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0" name="Shape 314"/>
          <p:cNvSpPr/>
          <p:nvPr/>
        </p:nvSpPr>
        <p:spPr>
          <a:xfrm flipH="1" flipV="1">
            <a:off x="12610944" y="7116042"/>
            <a:ext cx="1586296" cy="36025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1" name="Shape 315"/>
          <p:cNvSpPr/>
          <p:nvPr/>
        </p:nvSpPr>
        <p:spPr>
          <a:xfrm flipH="1" flipV="1">
            <a:off x="12716834" y="8213778"/>
            <a:ext cx="1439020" cy="25624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2" name="Shape 316"/>
          <p:cNvSpPr/>
          <p:nvPr/>
        </p:nvSpPr>
        <p:spPr>
          <a:xfrm flipH="1" flipV="1">
            <a:off x="12707887" y="9577775"/>
            <a:ext cx="1441935" cy="13070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3" name="Shape 317"/>
          <p:cNvSpPr/>
          <p:nvPr/>
        </p:nvSpPr>
        <p:spPr>
          <a:xfrm flipH="1">
            <a:off x="12732494" y="10975554"/>
            <a:ext cx="1387870" cy="87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4" name="Shape 318"/>
          <p:cNvSpPr/>
          <p:nvPr/>
        </p:nvSpPr>
        <p:spPr>
          <a:xfrm flipH="1">
            <a:off x="12742217" y="11050852"/>
            <a:ext cx="1440525" cy="130925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5" name="Shape 319"/>
          <p:cNvSpPr/>
          <p:nvPr/>
        </p:nvSpPr>
        <p:spPr>
          <a:xfrm>
            <a:off x="3987648" y="7117490"/>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sw26.</a:t>
            </a:r>
            <a:r>
              <a:rPr lang="en-US" sz="1600" dirty="0" smtClean="0"/>
              <a:t>dc</a:t>
            </a:r>
            <a:r>
              <a:rPr sz="1600" dirty="0" smtClean="0"/>
              <a:t>1</a:t>
            </a:r>
            <a:endParaRPr sz="1600" dirty="0"/>
          </a:p>
        </p:txBody>
      </p:sp>
      <p:sp>
        <p:nvSpPr>
          <p:cNvPr id="176" name="Shape 320"/>
          <p:cNvSpPr/>
          <p:nvPr/>
        </p:nvSpPr>
        <p:spPr>
          <a:xfrm>
            <a:off x="18582557" y="7047119"/>
            <a:ext cx="1826496" cy="643135"/>
          </a:xfrm>
          <a:prstGeom prst="roundRect">
            <a:avLst>
              <a:gd name="adj" fmla="val 34240"/>
            </a:avLst>
          </a:prstGeom>
          <a:blipFill>
            <a:blip r:embed="rId2"/>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r</a:t>
            </a:r>
            <a:r>
              <a:rPr sz="1600" dirty="0" smtClean="0"/>
              <a:t>sw45.</a:t>
            </a:r>
            <a:r>
              <a:rPr lang="en-US" sz="1600" dirty="0" smtClean="0"/>
              <a:t>dc</a:t>
            </a:r>
            <a:r>
              <a:rPr sz="1600" dirty="0" smtClean="0"/>
              <a:t>2</a:t>
            </a:r>
            <a:endParaRPr sz="1600" dirty="0"/>
          </a:p>
        </p:txBody>
      </p:sp>
      <p:sp>
        <p:nvSpPr>
          <p:cNvPr id="177" name="Shape 321"/>
          <p:cNvSpPr/>
          <p:nvPr/>
        </p:nvSpPr>
        <p:spPr>
          <a:xfrm flipV="1">
            <a:off x="5809919" y="5579274"/>
            <a:ext cx="861179" cy="17809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9" name="Shape 323"/>
          <p:cNvSpPr/>
          <p:nvPr/>
        </p:nvSpPr>
        <p:spPr>
          <a:xfrm>
            <a:off x="5798734" y="7412971"/>
            <a:ext cx="897186" cy="5502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0" name="Shape 324"/>
          <p:cNvSpPr/>
          <p:nvPr/>
        </p:nvSpPr>
        <p:spPr>
          <a:xfrm>
            <a:off x="5810264" y="7522215"/>
            <a:ext cx="904326" cy="184223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2" name="Shape 326"/>
          <p:cNvSpPr/>
          <p:nvPr/>
        </p:nvSpPr>
        <p:spPr>
          <a:xfrm flipV="1">
            <a:off x="17705665" y="7349213"/>
            <a:ext cx="894543" cy="65329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3" name="Shape 327"/>
          <p:cNvSpPr/>
          <p:nvPr/>
        </p:nvSpPr>
        <p:spPr>
          <a:xfrm>
            <a:off x="17689836" y="5460162"/>
            <a:ext cx="890733" cy="18136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4" name="Shape 328"/>
          <p:cNvSpPr/>
          <p:nvPr/>
        </p:nvSpPr>
        <p:spPr>
          <a:xfrm flipV="1">
            <a:off x="17713073" y="7369226"/>
            <a:ext cx="882659" cy="2098669"/>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5" name="Shape 329"/>
          <p:cNvSpPr/>
          <p:nvPr/>
        </p:nvSpPr>
        <p:spPr>
          <a:xfrm>
            <a:off x="1219200" y="7126786"/>
            <a:ext cx="1651925"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a:t>h</a:t>
            </a:r>
            <a:r>
              <a:rPr lang="en-US" sz="1600" dirty="0" smtClean="0"/>
              <a:t>ost1</a:t>
            </a:r>
            <a:r>
              <a:rPr sz="1600" dirty="0" smtClean="0"/>
              <a:t>.</a:t>
            </a:r>
            <a:r>
              <a:rPr lang="en-US" sz="1600" dirty="0" smtClean="0"/>
              <a:t>dc</a:t>
            </a:r>
            <a:r>
              <a:rPr sz="1600" dirty="0" smtClean="0"/>
              <a:t>1</a:t>
            </a:r>
            <a:endParaRPr sz="1600" dirty="0"/>
          </a:p>
        </p:txBody>
      </p:sp>
      <p:sp>
        <p:nvSpPr>
          <p:cNvPr id="186" name="Shape 330"/>
          <p:cNvSpPr/>
          <p:nvPr/>
        </p:nvSpPr>
        <p:spPr>
          <a:xfrm>
            <a:off x="21525575" y="7025282"/>
            <a:ext cx="1651924"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r>
              <a:rPr lang="en-US" sz="1600" dirty="0" smtClean="0"/>
              <a:t>Host</a:t>
            </a:r>
            <a:r>
              <a:rPr sz="1600" dirty="0" smtClean="0"/>
              <a:t>.</a:t>
            </a:r>
            <a:r>
              <a:rPr lang="en-US" sz="1600" dirty="0" smtClean="0"/>
              <a:t>dc2</a:t>
            </a:r>
            <a:endParaRPr sz="1600" dirty="0"/>
          </a:p>
        </p:txBody>
      </p:sp>
      <p:sp>
        <p:nvSpPr>
          <p:cNvPr id="187" name="Shape 331"/>
          <p:cNvSpPr/>
          <p:nvPr/>
        </p:nvSpPr>
        <p:spPr>
          <a:xfrm flipH="1">
            <a:off x="2847401" y="7447182"/>
            <a:ext cx="1140474"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8" name="Shape 332"/>
          <p:cNvSpPr/>
          <p:nvPr/>
        </p:nvSpPr>
        <p:spPr>
          <a:xfrm flipH="1">
            <a:off x="20413951" y="7331210"/>
            <a:ext cx="11404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91" name="Shape 166"/>
          <p:cNvSpPr/>
          <p:nvPr/>
        </p:nvSpPr>
        <p:spPr>
          <a:xfrm>
            <a:off x="11655329" y="11834142"/>
            <a:ext cx="1074397" cy="938685"/>
          </a:xfrm>
          <a:prstGeom prst="ellipse">
            <a:avLst/>
          </a:prstGeom>
          <a:blipFill>
            <a:blip r:embed="rId2"/>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idc</a:t>
            </a:r>
            <a:r>
              <a:rPr sz="1600" dirty="0" smtClean="0"/>
              <a:t>08</a:t>
            </a:r>
            <a:r>
              <a:rPr sz="1600" dirty="0"/>
              <a:t>.</a:t>
            </a:r>
          </a:p>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lang="en-US" sz="1600" dirty="0" smtClean="0"/>
              <a:t>dc</a:t>
            </a:r>
            <a:r>
              <a:rPr sz="1600" dirty="0" smtClean="0"/>
              <a:t>1</a:t>
            </a:r>
            <a:endParaRPr sz="1600" dirty="0"/>
          </a:p>
        </p:txBody>
      </p:sp>
      <p:sp>
        <p:nvSpPr>
          <p:cNvPr id="45" name="Shape 189"/>
          <p:cNvSpPr/>
          <p:nvPr/>
        </p:nvSpPr>
        <p:spPr>
          <a:xfrm>
            <a:off x="7552476" y="7224581"/>
            <a:ext cx="1721125" cy="3413782"/>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 name="Shape 201"/>
          <p:cNvSpPr/>
          <p:nvPr/>
        </p:nvSpPr>
        <p:spPr>
          <a:xfrm>
            <a:off x="15204985" y="5577409"/>
            <a:ext cx="1436864" cy="1259380"/>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0" name="Shape 234"/>
          <p:cNvSpPr/>
          <p:nvPr/>
        </p:nvSpPr>
        <p:spPr>
          <a:xfrm flipV="1">
            <a:off x="10140157" y="4437638"/>
            <a:ext cx="1679533" cy="61913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0" name="Shape 254"/>
          <p:cNvSpPr/>
          <p:nvPr/>
        </p:nvSpPr>
        <p:spPr>
          <a:xfrm flipV="1">
            <a:off x="10213651" y="8316845"/>
            <a:ext cx="1488152" cy="2599113"/>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0" name="Shape 284"/>
          <p:cNvSpPr/>
          <p:nvPr/>
        </p:nvSpPr>
        <p:spPr>
          <a:xfrm flipH="1">
            <a:off x="12504811" y="5576698"/>
            <a:ext cx="1663157" cy="2195930"/>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8" name="Shape 322"/>
          <p:cNvSpPr/>
          <p:nvPr/>
        </p:nvSpPr>
        <p:spPr>
          <a:xfrm flipV="1">
            <a:off x="5826826" y="6835045"/>
            <a:ext cx="845434" cy="565654"/>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1" name="Shape 325"/>
          <p:cNvSpPr/>
          <p:nvPr/>
        </p:nvSpPr>
        <p:spPr>
          <a:xfrm>
            <a:off x="17696804" y="6833976"/>
            <a:ext cx="866383" cy="508063"/>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9" name="Shape 213"/>
          <p:cNvSpPr/>
          <p:nvPr/>
        </p:nvSpPr>
        <p:spPr>
          <a:xfrm>
            <a:off x="15028611" y="5802230"/>
            <a:ext cx="1721127" cy="3413782"/>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04" name="Shape 248"/>
          <p:cNvSpPr/>
          <p:nvPr/>
        </p:nvSpPr>
        <p:spPr>
          <a:xfrm>
            <a:off x="10219739" y="4260952"/>
            <a:ext cx="1497885" cy="3652796"/>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 name="TextBox 2"/>
          <p:cNvSpPr txBox="1"/>
          <p:nvPr/>
        </p:nvSpPr>
        <p:spPr>
          <a:xfrm>
            <a:off x="5943146" y="5257725"/>
            <a:ext cx="459100"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4</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92" name="TextBox 191"/>
          <p:cNvSpPr txBox="1"/>
          <p:nvPr/>
        </p:nvSpPr>
        <p:spPr>
          <a:xfrm>
            <a:off x="7740915" y="3717109"/>
            <a:ext cx="815608"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24</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93" name="TextBox 192"/>
          <p:cNvSpPr txBox="1"/>
          <p:nvPr/>
        </p:nvSpPr>
        <p:spPr>
          <a:xfrm>
            <a:off x="16137127" y="3641310"/>
            <a:ext cx="815608"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24</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94" name="TextBox 193"/>
          <p:cNvSpPr txBox="1"/>
          <p:nvPr/>
        </p:nvSpPr>
        <p:spPr>
          <a:xfrm>
            <a:off x="18099978" y="5372993"/>
            <a:ext cx="459100"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4</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95" name="TextBox 194"/>
          <p:cNvSpPr txBox="1"/>
          <p:nvPr/>
        </p:nvSpPr>
        <p:spPr>
          <a:xfrm>
            <a:off x="13331642" y="1989777"/>
            <a:ext cx="815608"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smtClean="0"/>
              <a:t>48</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96" name="TextBox 195"/>
          <p:cNvSpPr txBox="1"/>
          <p:nvPr/>
        </p:nvSpPr>
        <p:spPr>
          <a:xfrm>
            <a:off x="10044337" y="2076753"/>
            <a:ext cx="815608"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US" dirty="0" smtClean="0"/>
              <a:t>48</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2364465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Clearer Signal	</a:t>
            </a:r>
            <a:endParaRPr lang="en-US" dirty="0"/>
          </a:p>
        </p:txBody>
      </p:sp>
      <p:graphicFrame>
        <p:nvGraphicFramePr>
          <p:cNvPr id="5" name="Chart 4"/>
          <p:cNvGraphicFramePr/>
          <p:nvPr>
            <p:extLst>
              <p:ext uri="{D42A27DB-BD31-4B8C-83A1-F6EECF244321}">
                <p14:modId xmlns:p14="http://schemas.microsoft.com/office/powerpoint/2010/main" val="1267684054"/>
              </p:ext>
            </p:extLst>
          </p:nvPr>
        </p:nvGraphicFramePr>
        <p:xfrm>
          <a:off x="1653987" y="3103564"/>
          <a:ext cx="14525813" cy="9114366"/>
        </p:xfrm>
        <a:graphic>
          <a:graphicData uri="http://schemas.openxmlformats.org/drawingml/2006/chart">
            <c:chart xmlns:c="http://schemas.openxmlformats.org/drawingml/2006/chart" xmlns:r="http://schemas.openxmlformats.org/officeDocument/2006/relationships" r:id="rId2"/>
          </a:graphicData>
        </a:graphic>
      </p:graphicFrame>
      <p:grpSp>
        <p:nvGrpSpPr>
          <p:cNvPr id="387" name="Group 386"/>
          <p:cNvGrpSpPr/>
          <p:nvPr/>
        </p:nvGrpSpPr>
        <p:grpSpPr>
          <a:xfrm>
            <a:off x="16353750" y="4793797"/>
            <a:ext cx="7023100" cy="4784723"/>
            <a:chOff x="1219200" y="2263776"/>
            <a:chExt cx="21958299" cy="10509051"/>
          </a:xfrm>
        </p:grpSpPr>
        <p:sp>
          <p:nvSpPr>
            <p:cNvPr id="388" name="Shape 147"/>
            <p:cNvSpPr/>
            <p:nvPr/>
          </p:nvSpPr>
          <p:spPr>
            <a:xfrm>
              <a:off x="6666518" y="5120385"/>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389" name="Shape 148"/>
            <p:cNvSpPr/>
            <p:nvPr/>
          </p:nvSpPr>
          <p:spPr>
            <a:xfrm>
              <a:off x="6666518" y="6396434"/>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390" name="Shape 149"/>
            <p:cNvSpPr/>
            <p:nvPr/>
          </p:nvSpPr>
          <p:spPr>
            <a:xfrm>
              <a:off x="6666518" y="7672483"/>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391" name="Shape 150"/>
            <p:cNvSpPr/>
            <p:nvPr/>
          </p:nvSpPr>
          <p:spPr>
            <a:xfrm>
              <a:off x="6666518" y="9050036"/>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pl-PL" sz="1600" dirty="0"/>
            </a:p>
          </p:txBody>
        </p:sp>
        <p:sp>
          <p:nvSpPr>
            <p:cNvPr id="392" name="Shape 151"/>
            <p:cNvSpPr/>
            <p:nvPr/>
          </p:nvSpPr>
          <p:spPr>
            <a:xfrm>
              <a:off x="16644139" y="4960879"/>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393" name="Shape 152"/>
            <p:cNvSpPr/>
            <p:nvPr/>
          </p:nvSpPr>
          <p:spPr>
            <a:xfrm>
              <a:off x="16644139" y="6396434"/>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394" name="Shape 153"/>
            <p:cNvSpPr/>
            <p:nvPr/>
          </p:nvSpPr>
          <p:spPr>
            <a:xfrm>
              <a:off x="16644139" y="7643482"/>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395" name="Shape 154"/>
            <p:cNvSpPr/>
            <p:nvPr/>
          </p:nvSpPr>
          <p:spPr>
            <a:xfrm>
              <a:off x="16644139" y="9006534"/>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396" name="Shape 155"/>
            <p:cNvSpPr/>
            <p:nvPr/>
          </p:nvSpPr>
          <p:spPr>
            <a:xfrm>
              <a:off x="9160924" y="3742833"/>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397" name="Shape 156"/>
            <p:cNvSpPr/>
            <p:nvPr/>
          </p:nvSpPr>
          <p:spPr>
            <a:xfrm>
              <a:off x="9160924" y="5069633"/>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398" name="Shape 157"/>
            <p:cNvSpPr/>
            <p:nvPr/>
          </p:nvSpPr>
          <p:spPr>
            <a:xfrm>
              <a:off x="9160924" y="6381934"/>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399" name="Shape 158"/>
            <p:cNvSpPr/>
            <p:nvPr/>
          </p:nvSpPr>
          <p:spPr>
            <a:xfrm>
              <a:off x="9160924" y="7705293"/>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00" name="Shape 159"/>
            <p:cNvSpPr/>
            <p:nvPr/>
          </p:nvSpPr>
          <p:spPr>
            <a:xfrm>
              <a:off x="11655329" y="2263776"/>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01" name="Shape 160"/>
            <p:cNvSpPr/>
            <p:nvPr/>
          </p:nvSpPr>
          <p:spPr>
            <a:xfrm>
              <a:off x="11655329" y="3641329"/>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02" name="Shape 161"/>
            <p:cNvSpPr/>
            <p:nvPr/>
          </p:nvSpPr>
          <p:spPr>
            <a:xfrm>
              <a:off x="11655329" y="5018881"/>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03" name="Shape 162"/>
            <p:cNvSpPr/>
            <p:nvPr/>
          </p:nvSpPr>
          <p:spPr>
            <a:xfrm>
              <a:off x="11655329" y="6396434"/>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04" name="Shape 163"/>
            <p:cNvSpPr/>
            <p:nvPr/>
          </p:nvSpPr>
          <p:spPr>
            <a:xfrm>
              <a:off x="11655329" y="7672483"/>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05" name="Shape 164"/>
            <p:cNvSpPr/>
            <p:nvPr/>
          </p:nvSpPr>
          <p:spPr>
            <a:xfrm>
              <a:off x="11655329" y="9050036"/>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06" name="Shape 165"/>
            <p:cNvSpPr/>
            <p:nvPr/>
          </p:nvSpPr>
          <p:spPr>
            <a:xfrm>
              <a:off x="11655329" y="10442089"/>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07" name="Shape 167"/>
            <p:cNvSpPr/>
            <p:nvPr/>
          </p:nvSpPr>
          <p:spPr>
            <a:xfrm>
              <a:off x="14149734" y="3728332"/>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08" name="Shape 168"/>
            <p:cNvSpPr/>
            <p:nvPr/>
          </p:nvSpPr>
          <p:spPr>
            <a:xfrm>
              <a:off x="14149734" y="5004381"/>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09" name="Shape 169"/>
            <p:cNvSpPr/>
            <p:nvPr/>
          </p:nvSpPr>
          <p:spPr>
            <a:xfrm>
              <a:off x="14149734" y="6396434"/>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10" name="Shape 170"/>
            <p:cNvSpPr/>
            <p:nvPr/>
          </p:nvSpPr>
          <p:spPr>
            <a:xfrm>
              <a:off x="14149734" y="7657982"/>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11" name="Shape 171"/>
            <p:cNvSpPr/>
            <p:nvPr/>
          </p:nvSpPr>
          <p:spPr>
            <a:xfrm>
              <a:off x="9160924" y="9050036"/>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12" name="Shape 172"/>
            <p:cNvSpPr/>
            <p:nvPr/>
          </p:nvSpPr>
          <p:spPr>
            <a:xfrm>
              <a:off x="9160924" y="10442089"/>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13" name="Shape 173"/>
            <p:cNvSpPr/>
            <p:nvPr/>
          </p:nvSpPr>
          <p:spPr>
            <a:xfrm>
              <a:off x="14149734" y="9050036"/>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14" name="Shape 174"/>
            <p:cNvSpPr/>
            <p:nvPr/>
          </p:nvSpPr>
          <p:spPr>
            <a:xfrm>
              <a:off x="14149734" y="10442089"/>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415" name="Shape 175"/>
            <p:cNvSpPr/>
            <p:nvPr/>
          </p:nvSpPr>
          <p:spPr>
            <a:xfrm flipV="1">
              <a:off x="7725412" y="4217499"/>
              <a:ext cx="1417842" cy="12712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6" name="Shape 176"/>
            <p:cNvSpPr/>
            <p:nvPr/>
          </p:nvSpPr>
          <p:spPr>
            <a:xfrm>
              <a:off x="7738421" y="5589727"/>
              <a:ext cx="1400086"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7" name="Shape 177"/>
            <p:cNvSpPr/>
            <p:nvPr/>
          </p:nvSpPr>
          <p:spPr>
            <a:xfrm>
              <a:off x="7756196" y="5671519"/>
              <a:ext cx="1508077" cy="91302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8" name="Shape 178"/>
            <p:cNvSpPr/>
            <p:nvPr/>
          </p:nvSpPr>
          <p:spPr>
            <a:xfrm>
              <a:off x="7695621" y="5731442"/>
              <a:ext cx="1714501" cy="20485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19" name="Shape 179"/>
            <p:cNvSpPr/>
            <p:nvPr/>
          </p:nvSpPr>
          <p:spPr>
            <a:xfrm>
              <a:off x="7651420" y="5866639"/>
              <a:ext cx="1684753" cy="328496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0" name="Shape 180"/>
            <p:cNvSpPr/>
            <p:nvPr/>
          </p:nvSpPr>
          <p:spPr>
            <a:xfrm>
              <a:off x="7561918" y="5934186"/>
              <a:ext cx="1770866" cy="45993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1" name="Shape 181"/>
            <p:cNvSpPr/>
            <p:nvPr/>
          </p:nvSpPr>
          <p:spPr>
            <a:xfrm>
              <a:off x="7716996" y="6831535"/>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2" name="Shape 182"/>
            <p:cNvSpPr/>
            <p:nvPr/>
          </p:nvSpPr>
          <p:spPr>
            <a:xfrm flipV="1">
              <a:off x="7738774" y="8140659"/>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3" name="Shape 183"/>
            <p:cNvSpPr/>
            <p:nvPr/>
          </p:nvSpPr>
          <p:spPr>
            <a:xfrm>
              <a:off x="7719835" y="9518641"/>
              <a:ext cx="1458939" cy="160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4" name="Shape 184"/>
            <p:cNvSpPr/>
            <p:nvPr/>
          </p:nvSpPr>
          <p:spPr>
            <a:xfrm flipV="1">
              <a:off x="7622747" y="4289803"/>
              <a:ext cx="1548351" cy="2327067"/>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5" name="Shape 185"/>
            <p:cNvSpPr/>
            <p:nvPr/>
          </p:nvSpPr>
          <p:spPr>
            <a:xfrm flipV="1">
              <a:off x="7617262" y="4382640"/>
              <a:ext cx="1593619" cy="34420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6" name="Shape 186"/>
            <p:cNvSpPr/>
            <p:nvPr/>
          </p:nvSpPr>
          <p:spPr>
            <a:xfrm flipV="1">
              <a:off x="7560994" y="4513344"/>
              <a:ext cx="1719126" cy="4621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7" name="Shape 187"/>
            <p:cNvSpPr/>
            <p:nvPr/>
          </p:nvSpPr>
          <p:spPr>
            <a:xfrm>
              <a:off x="7735221" y="6910745"/>
              <a:ext cx="1471756" cy="1023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8" name="Shape 188"/>
            <p:cNvSpPr/>
            <p:nvPr/>
          </p:nvSpPr>
          <p:spPr>
            <a:xfrm>
              <a:off x="7626297" y="7152900"/>
              <a:ext cx="1626592" cy="21179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29" name="Shape 190"/>
            <p:cNvSpPr/>
            <p:nvPr/>
          </p:nvSpPr>
          <p:spPr>
            <a:xfrm>
              <a:off x="7687662" y="9670253"/>
              <a:ext cx="1507634" cy="10719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0" name="Shape 191"/>
            <p:cNvSpPr/>
            <p:nvPr/>
          </p:nvSpPr>
          <p:spPr>
            <a:xfrm>
              <a:off x="7655205" y="8355347"/>
              <a:ext cx="1568612" cy="230955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1" name="Shape 192"/>
            <p:cNvSpPr/>
            <p:nvPr/>
          </p:nvSpPr>
          <p:spPr>
            <a:xfrm flipV="1">
              <a:off x="7705084" y="8357215"/>
              <a:ext cx="1510475" cy="106905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2" name="Shape 193"/>
            <p:cNvSpPr/>
            <p:nvPr/>
          </p:nvSpPr>
          <p:spPr>
            <a:xfrm flipV="1">
              <a:off x="7623587" y="5885806"/>
              <a:ext cx="1707511" cy="33132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3" name="Shape 194"/>
            <p:cNvSpPr/>
            <p:nvPr/>
          </p:nvSpPr>
          <p:spPr>
            <a:xfrm flipV="1">
              <a:off x="7683565" y="7223652"/>
              <a:ext cx="1651533" cy="206519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4" name="Shape 195"/>
            <p:cNvSpPr/>
            <p:nvPr/>
          </p:nvSpPr>
          <p:spPr>
            <a:xfrm flipV="1">
              <a:off x="7736333" y="5662824"/>
              <a:ext cx="1461400" cy="23871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5" name="Shape 196"/>
            <p:cNvSpPr/>
            <p:nvPr/>
          </p:nvSpPr>
          <p:spPr>
            <a:xfrm flipH="1">
              <a:off x="7685173" y="5597862"/>
              <a:ext cx="1478100" cy="112232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6" name="Shape 197"/>
            <p:cNvSpPr/>
            <p:nvPr/>
          </p:nvSpPr>
          <p:spPr>
            <a:xfrm flipV="1">
              <a:off x="7735187" y="7043071"/>
              <a:ext cx="1472175" cy="10595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7" name="Shape 198"/>
            <p:cNvSpPr/>
            <p:nvPr/>
          </p:nvSpPr>
          <p:spPr>
            <a:xfrm>
              <a:off x="7731639" y="8235774"/>
              <a:ext cx="1435975" cy="11259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8" name="Shape 199"/>
            <p:cNvSpPr/>
            <p:nvPr/>
          </p:nvSpPr>
          <p:spPr>
            <a:xfrm>
              <a:off x="15188562" y="4041682"/>
              <a:ext cx="1631262" cy="10541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39" name="Shape 200"/>
            <p:cNvSpPr/>
            <p:nvPr/>
          </p:nvSpPr>
          <p:spPr>
            <a:xfrm>
              <a:off x="15194869" y="7049162"/>
              <a:ext cx="1452399" cy="9168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0" name="Shape 202"/>
            <p:cNvSpPr/>
            <p:nvPr/>
          </p:nvSpPr>
          <p:spPr>
            <a:xfrm>
              <a:off x="15146943" y="5712620"/>
              <a:ext cx="1588961" cy="21383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1" name="Shape 203"/>
            <p:cNvSpPr/>
            <p:nvPr/>
          </p:nvSpPr>
          <p:spPr>
            <a:xfrm flipH="1">
              <a:off x="15113316" y="5695903"/>
              <a:ext cx="1648684" cy="34878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2" name="Shape 204"/>
            <p:cNvSpPr/>
            <p:nvPr/>
          </p:nvSpPr>
          <p:spPr>
            <a:xfrm>
              <a:off x="15089507" y="4524351"/>
              <a:ext cx="1770866" cy="45993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3" name="Shape 205"/>
            <p:cNvSpPr/>
            <p:nvPr/>
          </p:nvSpPr>
          <p:spPr>
            <a:xfrm>
              <a:off x="15217239" y="6884290"/>
              <a:ext cx="14346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4" name="Shape 206"/>
            <p:cNvSpPr/>
            <p:nvPr/>
          </p:nvSpPr>
          <p:spPr>
            <a:xfrm flipV="1">
              <a:off x="15211786" y="8187917"/>
              <a:ext cx="1445581" cy="21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5" name="Shape 207"/>
            <p:cNvSpPr/>
            <p:nvPr/>
          </p:nvSpPr>
          <p:spPr>
            <a:xfrm flipV="1">
              <a:off x="15212721" y="9514359"/>
              <a:ext cx="1424040" cy="280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6" name="Shape 208"/>
            <p:cNvSpPr/>
            <p:nvPr/>
          </p:nvSpPr>
          <p:spPr>
            <a:xfrm flipV="1">
              <a:off x="15207572" y="5449074"/>
              <a:ext cx="1454011" cy="29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7" name="Shape 209"/>
            <p:cNvSpPr/>
            <p:nvPr/>
          </p:nvSpPr>
          <p:spPr>
            <a:xfrm flipV="1">
              <a:off x="15117344" y="5560890"/>
              <a:ext cx="1565258" cy="10446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8" name="Shape 210"/>
            <p:cNvSpPr/>
            <p:nvPr/>
          </p:nvSpPr>
          <p:spPr>
            <a:xfrm flipH="1" flipV="1">
              <a:off x="15228526" y="4271503"/>
              <a:ext cx="1475707" cy="238161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49" name="Shape 211"/>
            <p:cNvSpPr/>
            <p:nvPr/>
          </p:nvSpPr>
          <p:spPr>
            <a:xfrm flipV="1">
              <a:off x="15222687" y="8381589"/>
              <a:ext cx="1508343" cy="11358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0" name="Shape 212"/>
            <p:cNvSpPr/>
            <p:nvPr/>
          </p:nvSpPr>
          <p:spPr>
            <a:xfrm>
              <a:off x="15146854" y="4394381"/>
              <a:ext cx="1640271" cy="339679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1" name="Shape 214"/>
            <p:cNvSpPr/>
            <p:nvPr/>
          </p:nvSpPr>
          <p:spPr>
            <a:xfrm flipV="1">
              <a:off x="15203811" y="9913755"/>
              <a:ext cx="1708833" cy="103933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2" name="Shape 215"/>
            <p:cNvSpPr/>
            <p:nvPr/>
          </p:nvSpPr>
          <p:spPr>
            <a:xfrm>
              <a:off x="15148737" y="8377262"/>
              <a:ext cx="1481500" cy="1067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3" name="Shape 216"/>
            <p:cNvSpPr/>
            <p:nvPr/>
          </p:nvSpPr>
          <p:spPr>
            <a:xfrm flipV="1">
              <a:off x="15212263" y="8449340"/>
              <a:ext cx="1613430" cy="23050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4" name="Shape 217"/>
            <p:cNvSpPr/>
            <p:nvPr/>
          </p:nvSpPr>
          <p:spPr>
            <a:xfrm flipV="1">
              <a:off x="15200328" y="7231319"/>
              <a:ext cx="1666470" cy="20923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5" name="Shape 218"/>
            <p:cNvSpPr/>
            <p:nvPr/>
          </p:nvSpPr>
          <p:spPr>
            <a:xfrm flipV="1">
              <a:off x="15136670" y="7315776"/>
              <a:ext cx="1808563" cy="336010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6" name="Shape 219"/>
            <p:cNvSpPr/>
            <p:nvPr/>
          </p:nvSpPr>
          <p:spPr>
            <a:xfrm flipV="1">
              <a:off x="15089710" y="5754948"/>
              <a:ext cx="1718158" cy="488567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7" name="Shape 220"/>
            <p:cNvSpPr/>
            <p:nvPr/>
          </p:nvSpPr>
          <p:spPr>
            <a:xfrm flipH="1">
              <a:off x="15143216" y="5629520"/>
              <a:ext cx="1569955" cy="23187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8" name="Shape 221"/>
            <p:cNvSpPr/>
            <p:nvPr/>
          </p:nvSpPr>
          <p:spPr>
            <a:xfrm flipV="1">
              <a:off x="15242367" y="7157541"/>
              <a:ext cx="1523830" cy="87377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9" name="Shape 222"/>
            <p:cNvSpPr/>
            <p:nvPr/>
          </p:nvSpPr>
          <p:spPr>
            <a:xfrm>
              <a:off x="15042794" y="7178546"/>
              <a:ext cx="1665147" cy="20966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0" name="Shape 223"/>
            <p:cNvSpPr/>
            <p:nvPr/>
          </p:nvSpPr>
          <p:spPr>
            <a:xfrm flipV="1">
              <a:off x="10027161" y="2425794"/>
              <a:ext cx="1763885" cy="14148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1" name="Shape 224"/>
            <p:cNvSpPr/>
            <p:nvPr/>
          </p:nvSpPr>
          <p:spPr>
            <a:xfrm flipV="1">
              <a:off x="10055816" y="2561044"/>
              <a:ext cx="1651611" cy="26179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2" name="Shape 225"/>
            <p:cNvSpPr/>
            <p:nvPr/>
          </p:nvSpPr>
          <p:spPr>
            <a:xfrm flipV="1">
              <a:off x="10051454" y="2737010"/>
              <a:ext cx="1610417" cy="37385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3" name="Shape 226"/>
            <p:cNvSpPr/>
            <p:nvPr/>
          </p:nvSpPr>
          <p:spPr>
            <a:xfrm flipV="1">
              <a:off x="10051984" y="2832714"/>
              <a:ext cx="1629246" cy="49528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4" name="Shape 227"/>
            <p:cNvSpPr/>
            <p:nvPr/>
          </p:nvSpPr>
          <p:spPr>
            <a:xfrm flipV="1">
              <a:off x="10057610" y="2940210"/>
              <a:ext cx="1664401" cy="625577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5" name="Shape 228"/>
            <p:cNvSpPr/>
            <p:nvPr/>
          </p:nvSpPr>
          <p:spPr>
            <a:xfrm flipV="1">
              <a:off x="10088120" y="3031665"/>
              <a:ext cx="1678571" cy="75582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6" name="Shape 229"/>
            <p:cNvSpPr/>
            <p:nvPr/>
          </p:nvSpPr>
          <p:spPr>
            <a:xfrm flipV="1">
              <a:off x="10108410" y="3844247"/>
              <a:ext cx="1625501" cy="411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7" name="Shape 230"/>
            <p:cNvSpPr/>
            <p:nvPr/>
          </p:nvSpPr>
          <p:spPr>
            <a:xfrm flipV="1">
              <a:off x="10117788" y="3922112"/>
              <a:ext cx="1595733" cy="12937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8" name="Shape 231"/>
            <p:cNvSpPr/>
            <p:nvPr/>
          </p:nvSpPr>
          <p:spPr>
            <a:xfrm flipV="1">
              <a:off x="10089309" y="4086596"/>
              <a:ext cx="1572244" cy="24518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9" name="Shape 232"/>
            <p:cNvSpPr/>
            <p:nvPr/>
          </p:nvSpPr>
          <p:spPr>
            <a:xfrm flipV="1">
              <a:off x="10092665" y="4227190"/>
              <a:ext cx="1576676" cy="36335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0" name="Shape 233"/>
            <p:cNvSpPr/>
            <p:nvPr/>
          </p:nvSpPr>
          <p:spPr>
            <a:xfrm flipV="1">
              <a:off x="10135639" y="4322464"/>
              <a:ext cx="1605929" cy="488198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1" name="Shape 235"/>
            <p:cNvSpPr/>
            <p:nvPr/>
          </p:nvSpPr>
          <p:spPr>
            <a:xfrm flipV="1">
              <a:off x="10169153" y="5245218"/>
              <a:ext cx="1595388" cy="4438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2" name="Shape 236"/>
            <p:cNvSpPr/>
            <p:nvPr/>
          </p:nvSpPr>
          <p:spPr>
            <a:xfrm>
              <a:off x="10215742" y="4054299"/>
              <a:ext cx="1622466" cy="110876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3" name="Shape 237"/>
            <p:cNvSpPr/>
            <p:nvPr/>
          </p:nvSpPr>
          <p:spPr>
            <a:xfrm flipV="1">
              <a:off x="10146408" y="5391221"/>
              <a:ext cx="1527425" cy="12188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4" name="Shape 238"/>
            <p:cNvSpPr/>
            <p:nvPr/>
          </p:nvSpPr>
          <p:spPr>
            <a:xfrm flipV="1">
              <a:off x="10212614" y="5585809"/>
              <a:ext cx="1478598" cy="11457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5" name="Shape 239"/>
            <p:cNvSpPr/>
            <p:nvPr/>
          </p:nvSpPr>
          <p:spPr>
            <a:xfrm flipV="1">
              <a:off x="10133890" y="5698414"/>
              <a:ext cx="1617721" cy="21810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6" name="Shape 240"/>
            <p:cNvSpPr/>
            <p:nvPr/>
          </p:nvSpPr>
          <p:spPr>
            <a:xfrm flipV="1">
              <a:off x="10184781" y="5796821"/>
              <a:ext cx="1647405" cy="34798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7" name="Shape 241"/>
            <p:cNvSpPr/>
            <p:nvPr/>
          </p:nvSpPr>
          <p:spPr>
            <a:xfrm flipV="1">
              <a:off x="10189772" y="5850903"/>
              <a:ext cx="1692274" cy="485104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8" name="Shape 242"/>
            <p:cNvSpPr/>
            <p:nvPr/>
          </p:nvSpPr>
          <p:spPr>
            <a:xfrm>
              <a:off x="10235518" y="4139254"/>
              <a:ext cx="1529730" cy="23921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79" name="Shape 243"/>
            <p:cNvSpPr/>
            <p:nvPr/>
          </p:nvSpPr>
          <p:spPr>
            <a:xfrm>
              <a:off x="10219084" y="5459825"/>
              <a:ext cx="1482282" cy="11661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0" name="Shape 244"/>
            <p:cNvSpPr/>
            <p:nvPr/>
          </p:nvSpPr>
          <p:spPr>
            <a:xfrm>
              <a:off x="10248380" y="6792441"/>
              <a:ext cx="1436932"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1" name="Shape 245"/>
            <p:cNvSpPr/>
            <p:nvPr/>
          </p:nvSpPr>
          <p:spPr>
            <a:xfrm flipV="1">
              <a:off x="10132104" y="6897570"/>
              <a:ext cx="1534280" cy="10446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2" name="Shape 246"/>
            <p:cNvSpPr/>
            <p:nvPr/>
          </p:nvSpPr>
          <p:spPr>
            <a:xfrm flipV="1">
              <a:off x="10222375" y="7009798"/>
              <a:ext cx="1446118" cy="23713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3" name="Shape 247"/>
            <p:cNvSpPr/>
            <p:nvPr/>
          </p:nvSpPr>
          <p:spPr>
            <a:xfrm flipV="1">
              <a:off x="10224483" y="7093026"/>
              <a:ext cx="1540802" cy="36979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4" name="Shape 249"/>
            <p:cNvSpPr/>
            <p:nvPr/>
          </p:nvSpPr>
          <p:spPr>
            <a:xfrm>
              <a:off x="10222748" y="5602193"/>
              <a:ext cx="1465461" cy="241708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5" name="Shape 250"/>
            <p:cNvSpPr/>
            <p:nvPr/>
          </p:nvSpPr>
          <p:spPr>
            <a:xfrm>
              <a:off x="10224578" y="6887748"/>
              <a:ext cx="1443196" cy="116989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6" name="Shape 251"/>
            <p:cNvSpPr/>
            <p:nvPr/>
          </p:nvSpPr>
          <p:spPr>
            <a:xfrm>
              <a:off x="10163362" y="7026372"/>
              <a:ext cx="1650375" cy="21643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7" name="Shape 252"/>
            <p:cNvSpPr/>
            <p:nvPr/>
          </p:nvSpPr>
          <p:spPr>
            <a:xfrm>
              <a:off x="10214253" y="8113914"/>
              <a:ext cx="1440874" cy="2337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8" name="Shape 253"/>
            <p:cNvSpPr/>
            <p:nvPr/>
          </p:nvSpPr>
          <p:spPr>
            <a:xfrm flipV="1">
              <a:off x="10250777" y="8201671"/>
              <a:ext cx="1409770" cy="121083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89" name="Shape 255"/>
            <p:cNvSpPr/>
            <p:nvPr/>
          </p:nvSpPr>
          <p:spPr>
            <a:xfrm>
              <a:off x="10189506" y="4422512"/>
              <a:ext cx="1701283" cy="468975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0" name="Shape 256"/>
            <p:cNvSpPr/>
            <p:nvPr/>
          </p:nvSpPr>
          <p:spPr>
            <a:xfrm>
              <a:off x="10183524" y="5744522"/>
              <a:ext cx="1658697" cy="339897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1" name="Shape 257"/>
            <p:cNvSpPr/>
            <p:nvPr/>
          </p:nvSpPr>
          <p:spPr>
            <a:xfrm>
              <a:off x="10219073" y="8243858"/>
              <a:ext cx="1520058" cy="9944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2" name="Shape 258"/>
            <p:cNvSpPr/>
            <p:nvPr/>
          </p:nvSpPr>
          <p:spPr>
            <a:xfrm flipV="1">
              <a:off x="10246519" y="9488205"/>
              <a:ext cx="1383731" cy="303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3" name="Shape 259"/>
            <p:cNvSpPr/>
            <p:nvPr/>
          </p:nvSpPr>
          <p:spPr>
            <a:xfrm flipV="1">
              <a:off x="10246357" y="9586574"/>
              <a:ext cx="1411382" cy="13409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4" name="Shape 260"/>
            <p:cNvSpPr/>
            <p:nvPr/>
          </p:nvSpPr>
          <p:spPr>
            <a:xfrm>
              <a:off x="10135100" y="4492198"/>
              <a:ext cx="1694038" cy="606077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5" name="Shape 261"/>
            <p:cNvSpPr/>
            <p:nvPr/>
          </p:nvSpPr>
          <p:spPr>
            <a:xfrm>
              <a:off x="10111549" y="5820159"/>
              <a:ext cx="1654649" cy="481105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6" name="Shape 262"/>
            <p:cNvSpPr/>
            <p:nvPr/>
          </p:nvSpPr>
          <p:spPr>
            <a:xfrm>
              <a:off x="10092513" y="7131732"/>
              <a:ext cx="1609801" cy="358403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7" name="Shape 263"/>
            <p:cNvSpPr/>
            <p:nvPr/>
          </p:nvSpPr>
          <p:spPr>
            <a:xfrm>
              <a:off x="10173086" y="8371945"/>
              <a:ext cx="1500233" cy="244354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8" name="Shape 264"/>
            <p:cNvSpPr/>
            <p:nvPr/>
          </p:nvSpPr>
          <p:spPr>
            <a:xfrm>
              <a:off x="10186164" y="9628924"/>
              <a:ext cx="1473476" cy="128497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99" name="Shape 265"/>
            <p:cNvSpPr/>
            <p:nvPr/>
          </p:nvSpPr>
          <p:spPr>
            <a:xfrm flipV="1">
              <a:off x="10198769" y="11007736"/>
              <a:ext cx="1464011" cy="272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0" name="Shape 266"/>
            <p:cNvSpPr/>
            <p:nvPr/>
          </p:nvSpPr>
          <p:spPr>
            <a:xfrm>
              <a:off x="10074669" y="4559055"/>
              <a:ext cx="1759029" cy="741682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1" name="Shape 267"/>
            <p:cNvSpPr/>
            <p:nvPr/>
          </p:nvSpPr>
          <p:spPr>
            <a:xfrm>
              <a:off x="10045653" y="5897591"/>
              <a:ext cx="1709321" cy="613089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2" name="Shape 268"/>
            <p:cNvSpPr/>
            <p:nvPr/>
          </p:nvSpPr>
          <p:spPr>
            <a:xfrm>
              <a:off x="10013526" y="7221172"/>
              <a:ext cx="1704312" cy="488273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3" name="Shape 269"/>
            <p:cNvSpPr/>
            <p:nvPr/>
          </p:nvSpPr>
          <p:spPr>
            <a:xfrm>
              <a:off x="10091994" y="8469058"/>
              <a:ext cx="1594451" cy="370958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4" name="Shape 270"/>
            <p:cNvSpPr/>
            <p:nvPr/>
          </p:nvSpPr>
          <p:spPr>
            <a:xfrm>
              <a:off x="10156425" y="9755642"/>
              <a:ext cx="1501142" cy="24773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5" name="Shape 271"/>
            <p:cNvSpPr/>
            <p:nvPr/>
          </p:nvSpPr>
          <p:spPr>
            <a:xfrm>
              <a:off x="10162006" y="11086012"/>
              <a:ext cx="1497561" cy="12139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6" name="Shape 272"/>
            <p:cNvSpPr/>
            <p:nvPr/>
          </p:nvSpPr>
          <p:spPr>
            <a:xfrm flipH="1" flipV="1">
              <a:off x="12600726" y="2421658"/>
              <a:ext cx="1797239" cy="135621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7" name="Shape 273"/>
            <p:cNvSpPr/>
            <p:nvPr/>
          </p:nvSpPr>
          <p:spPr>
            <a:xfrm flipH="1" flipV="1">
              <a:off x="12596598" y="3829345"/>
              <a:ext cx="1729827" cy="1295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8" name="Shape 274"/>
            <p:cNvSpPr/>
            <p:nvPr/>
          </p:nvSpPr>
          <p:spPr>
            <a:xfrm flipH="1">
              <a:off x="12549877" y="3938212"/>
              <a:ext cx="1676678" cy="117881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09" name="Shape 275"/>
            <p:cNvSpPr/>
            <p:nvPr/>
          </p:nvSpPr>
          <p:spPr>
            <a:xfrm flipH="1">
              <a:off x="12528864" y="4059693"/>
              <a:ext cx="1659103" cy="239756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0" name="Shape 276"/>
            <p:cNvSpPr/>
            <p:nvPr/>
          </p:nvSpPr>
          <p:spPr>
            <a:xfrm flipH="1">
              <a:off x="12431490" y="4233113"/>
              <a:ext cx="1715760" cy="35076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1" name="Shape 277"/>
            <p:cNvSpPr/>
            <p:nvPr/>
          </p:nvSpPr>
          <p:spPr>
            <a:xfrm flipH="1">
              <a:off x="12473605" y="4335051"/>
              <a:ext cx="1714545" cy="477944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2" name="Shape 278"/>
            <p:cNvSpPr/>
            <p:nvPr/>
          </p:nvSpPr>
          <p:spPr>
            <a:xfrm flipH="1">
              <a:off x="12531896" y="4479868"/>
              <a:ext cx="1714921" cy="610330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3" name="Shape 279"/>
            <p:cNvSpPr/>
            <p:nvPr/>
          </p:nvSpPr>
          <p:spPr>
            <a:xfrm flipH="1">
              <a:off x="12591176" y="4505924"/>
              <a:ext cx="1697755" cy="747292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4" name="Shape 280"/>
            <p:cNvSpPr/>
            <p:nvPr/>
          </p:nvSpPr>
          <p:spPr>
            <a:xfrm flipH="1" flipV="1">
              <a:off x="12713263" y="2581806"/>
              <a:ext cx="1617269" cy="25101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5" name="Shape 281"/>
            <p:cNvSpPr/>
            <p:nvPr/>
          </p:nvSpPr>
          <p:spPr>
            <a:xfrm flipH="1" flipV="1">
              <a:off x="12700803" y="3975621"/>
              <a:ext cx="1592647" cy="11543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6" name="Shape 282"/>
            <p:cNvSpPr/>
            <p:nvPr/>
          </p:nvSpPr>
          <p:spPr>
            <a:xfrm flipH="1">
              <a:off x="12654604" y="5257725"/>
              <a:ext cx="1570103" cy="1722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7" name="Shape 283"/>
            <p:cNvSpPr/>
            <p:nvPr/>
          </p:nvSpPr>
          <p:spPr>
            <a:xfrm flipH="1">
              <a:off x="12574985" y="5362401"/>
              <a:ext cx="1595774" cy="11671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8" name="Shape 285"/>
            <p:cNvSpPr/>
            <p:nvPr/>
          </p:nvSpPr>
          <p:spPr>
            <a:xfrm flipH="1">
              <a:off x="12514405" y="5647201"/>
              <a:ext cx="1665048" cy="35299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19" name="Shape 286"/>
            <p:cNvSpPr/>
            <p:nvPr/>
          </p:nvSpPr>
          <p:spPr>
            <a:xfrm flipH="1">
              <a:off x="12603540" y="5713246"/>
              <a:ext cx="1643023" cy="489054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0" name="Shape 287"/>
            <p:cNvSpPr/>
            <p:nvPr/>
          </p:nvSpPr>
          <p:spPr>
            <a:xfrm flipH="1">
              <a:off x="12655120" y="5809010"/>
              <a:ext cx="1698128" cy="621488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1" name="Shape 288"/>
            <p:cNvSpPr/>
            <p:nvPr/>
          </p:nvSpPr>
          <p:spPr>
            <a:xfrm flipH="1" flipV="1">
              <a:off x="12714013" y="2643962"/>
              <a:ext cx="1529411" cy="395166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2" name="Shape 289"/>
            <p:cNvSpPr/>
            <p:nvPr/>
          </p:nvSpPr>
          <p:spPr>
            <a:xfrm flipH="1" flipV="1">
              <a:off x="12714360" y="4119815"/>
              <a:ext cx="1465180" cy="25305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3" name="Shape 290"/>
            <p:cNvSpPr/>
            <p:nvPr/>
          </p:nvSpPr>
          <p:spPr>
            <a:xfrm flipH="1" flipV="1">
              <a:off x="12706302" y="5367574"/>
              <a:ext cx="1462226" cy="139321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4" name="Shape 291"/>
            <p:cNvSpPr/>
            <p:nvPr/>
          </p:nvSpPr>
          <p:spPr>
            <a:xfrm flipH="1" flipV="1">
              <a:off x="12697451" y="6757061"/>
              <a:ext cx="1465313" cy="3311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5" name="Shape 292"/>
            <p:cNvSpPr/>
            <p:nvPr/>
          </p:nvSpPr>
          <p:spPr>
            <a:xfrm flipH="1">
              <a:off x="12580912" y="6848702"/>
              <a:ext cx="1587078" cy="9819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6" name="Shape 293"/>
            <p:cNvSpPr/>
            <p:nvPr/>
          </p:nvSpPr>
          <p:spPr>
            <a:xfrm flipH="1">
              <a:off x="12588140" y="6961647"/>
              <a:ext cx="1595358" cy="223834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7" name="Shape 294"/>
            <p:cNvSpPr/>
            <p:nvPr/>
          </p:nvSpPr>
          <p:spPr>
            <a:xfrm flipH="1">
              <a:off x="12645484" y="7061565"/>
              <a:ext cx="1572429" cy="36055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8" name="Shape 295"/>
            <p:cNvSpPr/>
            <p:nvPr/>
          </p:nvSpPr>
          <p:spPr>
            <a:xfrm flipH="1">
              <a:off x="12690482" y="7216427"/>
              <a:ext cx="1648917" cy="487366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29" name="Shape 296"/>
            <p:cNvSpPr/>
            <p:nvPr/>
          </p:nvSpPr>
          <p:spPr>
            <a:xfrm flipH="1" flipV="1">
              <a:off x="12701279" y="2829260"/>
              <a:ext cx="1614401" cy="495790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0" name="Shape 297"/>
            <p:cNvSpPr/>
            <p:nvPr/>
          </p:nvSpPr>
          <p:spPr>
            <a:xfrm flipH="1" flipV="1">
              <a:off x="12699515" y="4291474"/>
              <a:ext cx="1572801" cy="356426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1" name="Shape 298"/>
            <p:cNvSpPr/>
            <p:nvPr/>
          </p:nvSpPr>
          <p:spPr>
            <a:xfrm flipH="1" flipV="1">
              <a:off x="12705708" y="5534040"/>
              <a:ext cx="1518986" cy="235591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2" name="Shape 299"/>
            <p:cNvSpPr/>
            <p:nvPr/>
          </p:nvSpPr>
          <p:spPr>
            <a:xfrm flipH="1" flipV="1">
              <a:off x="12725820" y="6838712"/>
              <a:ext cx="1469407" cy="1133257"/>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3" name="Shape 300"/>
            <p:cNvSpPr/>
            <p:nvPr/>
          </p:nvSpPr>
          <p:spPr>
            <a:xfrm flipH="1">
              <a:off x="12696390" y="8071419"/>
              <a:ext cx="1488531" cy="1008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4" name="Shape 301"/>
            <p:cNvSpPr/>
            <p:nvPr/>
          </p:nvSpPr>
          <p:spPr>
            <a:xfrm flipH="1">
              <a:off x="12639691" y="8166051"/>
              <a:ext cx="1523419" cy="11208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5" name="Shape 302"/>
            <p:cNvSpPr/>
            <p:nvPr/>
          </p:nvSpPr>
          <p:spPr>
            <a:xfrm flipH="1">
              <a:off x="12674752" y="8291345"/>
              <a:ext cx="1501910" cy="243265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6" name="Shape 303"/>
            <p:cNvSpPr/>
            <p:nvPr/>
          </p:nvSpPr>
          <p:spPr>
            <a:xfrm flipH="1">
              <a:off x="12699359" y="8402780"/>
              <a:ext cx="1550219" cy="378438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7" name="Shape 304"/>
            <p:cNvSpPr/>
            <p:nvPr/>
          </p:nvSpPr>
          <p:spPr>
            <a:xfrm flipH="1" flipV="1">
              <a:off x="12676645" y="2899782"/>
              <a:ext cx="1675310" cy="624202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8" name="Shape 305"/>
            <p:cNvSpPr/>
            <p:nvPr/>
          </p:nvSpPr>
          <p:spPr>
            <a:xfrm flipH="1" flipV="1">
              <a:off x="12613709" y="4336469"/>
              <a:ext cx="1634838" cy="4874302"/>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39" name="Shape 306"/>
            <p:cNvSpPr/>
            <p:nvPr/>
          </p:nvSpPr>
          <p:spPr>
            <a:xfrm flipH="1" flipV="1">
              <a:off x="12670408" y="5702656"/>
              <a:ext cx="1515590" cy="358473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0" name="Shape 307"/>
            <p:cNvSpPr/>
            <p:nvPr/>
          </p:nvSpPr>
          <p:spPr>
            <a:xfrm flipH="1" flipV="1">
              <a:off x="12700251" y="6978885"/>
              <a:ext cx="1485960" cy="242836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1" name="Shape 308"/>
            <p:cNvSpPr/>
            <p:nvPr/>
          </p:nvSpPr>
          <p:spPr>
            <a:xfrm flipH="1">
              <a:off x="12727504" y="9428691"/>
              <a:ext cx="1425099"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2" name="Shape 309"/>
            <p:cNvSpPr/>
            <p:nvPr/>
          </p:nvSpPr>
          <p:spPr>
            <a:xfrm flipH="1">
              <a:off x="12697606" y="9509917"/>
              <a:ext cx="1460461" cy="1271519"/>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3" name="Shape 310"/>
            <p:cNvSpPr/>
            <p:nvPr/>
          </p:nvSpPr>
          <p:spPr>
            <a:xfrm flipH="1">
              <a:off x="12715415" y="9654922"/>
              <a:ext cx="1443769" cy="260938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4" name="Shape 311"/>
            <p:cNvSpPr/>
            <p:nvPr/>
          </p:nvSpPr>
          <p:spPr>
            <a:xfrm flipH="1" flipV="1">
              <a:off x="12609374" y="2999356"/>
              <a:ext cx="1699260" cy="759373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5" name="Shape 312"/>
            <p:cNvSpPr/>
            <p:nvPr/>
          </p:nvSpPr>
          <p:spPr>
            <a:xfrm flipH="1" flipV="1">
              <a:off x="12575647" y="4459948"/>
              <a:ext cx="1680484" cy="616427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6" name="Shape 313"/>
            <p:cNvSpPr/>
            <p:nvPr/>
          </p:nvSpPr>
          <p:spPr>
            <a:xfrm flipH="1" flipV="1">
              <a:off x="12583992" y="5772777"/>
              <a:ext cx="1626453" cy="486416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7" name="Shape 314"/>
            <p:cNvSpPr/>
            <p:nvPr/>
          </p:nvSpPr>
          <p:spPr>
            <a:xfrm flipH="1" flipV="1">
              <a:off x="12610944" y="7116042"/>
              <a:ext cx="1586296" cy="36025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8" name="Shape 315"/>
            <p:cNvSpPr/>
            <p:nvPr/>
          </p:nvSpPr>
          <p:spPr>
            <a:xfrm flipH="1" flipV="1">
              <a:off x="12716834" y="8213778"/>
              <a:ext cx="1439020" cy="2562433"/>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49" name="Shape 316"/>
            <p:cNvSpPr/>
            <p:nvPr/>
          </p:nvSpPr>
          <p:spPr>
            <a:xfrm flipH="1" flipV="1">
              <a:off x="12707887" y="9577775"/>
              <a:ext cx="1441935" cy="130709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0" name="Shape 317"/>
            <p:cNvSpPr/>
            <p:nvPr/>
          </p:nvSpPr>
          <p:spPr>
            <a:xfrm flipH="1">
              <a:off x="12732494" y="10975554"/>
              <a:ext cx="1387870" cy="8700"/>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1" name="Shape 318"/>
            <p:cNvSpPr/>
            <p:nvPr/>
          </p:nvSpPr>
          <p:spPr>
            <a:xfrm flipH="1">
              <a:off x="12742217" y="11050852"/>
              <a:ext cx="1440525" cy="130925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2" name="Shape 319"/>
            <p:cNvSpPr/>
            <p:nvPr/>
          </p:nvSpPr>
          <p:spPr>
            <a:xfrm>
              <a:off x="3987648" y="7117490"/>
              <a:ext cx="1826496" cy="643135"/>
            </a:xfrm>
            <a:prstGeom prst="roundRect">
              <a:avLst>
                <a:gd name="adj" fmla="val 34240"/>
              </a:avLst>
            </a:prstGeom>
            <a:blipFill>
              <a:blip r:embed="rId3"/>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4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endParaRPr sz="1600" dirty="0"/>
            </a:p>
          </p:txBody>
        </p:sp>
        <p:sp>
          <p:nvSpPr>
            <p:cNvPr id="553" name="Shape 320"/>
            <p:cNvSpPr/>
            <p:nvPr/>
          </p:nvSpPr>
          <p:spPr>
            <a:xfrm>
              <a:off x="18582557" y="7047119"/>
              <a:ext cx="1826496" cy="643135"/>
            </a:xfrm>
            <a:prstGeom prst="roundRect">
              <a:avLst>
                <a:gd name="adj" fmla="val 34240"/>
              </a:avLst>
            </a:prstGeom>
            <a:blipFill>
              <a:blip r:embed="rId3"/>
            </a:blipFill>
            <a:ln w="50800">
              <a:solidFill>
                <a:schemeClr val="accent1">
                  <a:hueOff val="47394"/>
                  <a:satOff val="-25753"/>
                  <a:lumOff val="-7544"/>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endParaRPr sz="1600" dirty="0"/>
            </a:p>
          </p:txBody>
        </p:sp>
        <p:sp>
          <p:nvSpPr>
            <p:cNvPr id="554" name="Shape 321"/>
            <p:cNvSpPr/>
            <p:nvPr/>
          </p:nvSpPr>
          <p:spPr>
            <a:xfrm flipV="1">
              <a:off x="5809919" y="5579274"/>
              <a:ext cx="861179" cy="1780906"/>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5" name="Shape 323"/>
            <p:cNvSpPr/>
            <p:nvPr/>
          </p:nvSpPr>
          <p:spPr>
            <a:xfrm>
              <a:off x="5798734" y="7412971"/>
              <a:ext cx="897186" cy="550248"/>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6" name="Shape 324"/>
            <p:cNvSpPr/>
            <p:nvPr/>
          </p:nvSpPr>
          <p:spPr>
            <a:xfrm>
              <a:off x="5810264" y="7522215"/>
              <a:ext cx="904326" cy="184223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7" name="Shape 326"/>
            <p:cNvSpPr/>
            <p:nvPr/>
          </p:nvSpPr>
          <p:spPr>
            <a:xfrm flipV="1">
              <a:off x="17705665" y="7349213"/>
              <a:ext cx="894543" cy="653295"/>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8" name="Shape 327"/>
            <p:cNvSpPr/>
            <p:nvPr/>
          </p:nvSpPr>
          <p:spPr>
            <a:xfrm>
              <a:off x="17689836" y="5460162"/>
              <a:ext cx="890733" cy="1813604"/>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59" name="Shape 328"/>
            <p:cNvSpPr/>
            <p:nvPr/>
          </p:nvSpPr>
          <p:spPr>
            <a:xfrm flipV="1">
              <a:off x="17713073" y="7369226"/>
              <a:ext cx="882659" cy="2098669"/>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0" name="Shape 329"/>
            <p:cNvSpPr/>
            <p:nvPr/>
          </p:nvSpPr>
          <p:spPr>
            <a:xfrm>
              <a:off x="1219200" y="7126786"/>
              <a:ext cx="1651925"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endParaRPr sz="1600" dirty="0"/>
            </a:p>
          </p:txBody>
        </p:sp>
        <p:sp>
          <p:nvSpPr>
            <p:cNvPr id="561" name="Shape 330"/>
            <p:cNvSpPr/>
            <p:nvPr/>
          </p:nvSpPr>
          <p:spPr>
            <a:xfrm>
              <a:off x="21525575" y="7025282"/>
              <a:ext cx="1651924" cy="611856"/>
            </a:xfrm>
            <a:prstGeom prst="rect">
              <a:avLst/>
            </a:prstGeom>
            <a:solidFill>
              <a:schemeClr val="accent2">
                <a:hueOff val="-2473792"/>
                <a:satOff val="-50209"/>
                <a:lumOff val="23543"/>
              </a:schemeClr>
            </a:solidFill>
            <a:ln w="50800">
              <a:solidFill>
                <a:schemeClr val="accent2">
                  <a:hueOff val="-554920"/>
                  <a:satOff val="-21482"/>
                  <a:lumOff val="-6228"/>
                </a:schemeClr>
              </a:solidFill>
              <a:miter lim="400000"/>
            </a:ln>
            <a:extLst>
              <a:ext uri="{C572A759-6A51-4108-AA02-DFA0A04FC94B}">
                <ma14:wrappingTextBoxFlag xmlns:ma14="http://schemas.microsoft.com/office/mac/drawingml/2011/main" val="1"/>
              </a:ext>
            </a:extLst>
          </p:spPr>
          <p:txBody>
            <a:bodyPr lIns="76200" tIns="76200" rIns="76200" bIns="76200" anchor="ctr"/>
            <a:lstStyle>
              <a:lvl1pPr defTabSz="584200">
                <a:lnSpc>
                  <a:spcPct val="100000"/>
                </a:lnSpc>
                <a:defRPr sz="13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lvl1pPr>
            </a:lstStyle>
            <a:p>
              <a:endParaRPr sz="1600" dirty="0"/>
            </a:p>
          </p:txBody>
        </p:sp>
        <p:sp>
          <p:nvSpPr>
            <p:cNvPr id="562" name="Shape 331"/>
            <p:cNvSpPr/>
            <p:nvPr/>
          </p:nvSpPr>
          <p:spPr>
            <a:xfrm flipH="1">
              <a:off x="2847401" y="7447182"/>
              <a:ext cx="1140474"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3" name="Shape 332"/>
            <p:cNvSpPr/>
            <p:nvPr/>
          </p:nvSpPr>
          <p:spPr>
            <a:xfrm flipH="1">
              <a:off x="20413951" y="7331210"/>
              <a:ext cx="1140475" cy="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4" name="Shape 166"/>
            <p:cNvSpPr/>
            <p:nvPr/>
          </p:nvSpPr>
          <p:spPr>
            <a:xfrm>
              <a:off x="11655329" y="11834142"/>
              <a:ext cx="1074397" cy="938685"/>
            </a:xfrm>
            <a:prstGeom prst="ellipse">
              <a:avLst/>
            </a:prstGeom>
            <a:blipFill>
              <a:blip r:embed="rId3"/>
            </a:blipFill>
            <a:ln w="50800">
              <a:solidFill>
                <a:schemeClr val="accent1">
                  <a:hueOff val="47394"/>
                  <a:satOff val="-25753"/>
                  <a:lumOff val="-7544"/>
                </a:schemeClr>
              </a:solid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76200" tIns="76200" rIns="76200" bIns="76200" anchor="ctr"/>
            <a:lstStyle/>
            <a:p>
              <a:pPr defTabSz="584200">
                <a:lnSpc>
                  <a:spcPct val="100000"/>
                </a:lnSpc>
                <a:defRPr sz="120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1600" dirty="0"/>
            </a:p>
          </p:txBody>
        </p:sp>
        <p:sp>
          <p:nvSpPr>
            <p:cNvPr id="565" name="Shape 189"/>
            <p:cNvSpPr/>
            <p:nvPr/>
          </p:nvSpPr>
          <p:spPr>
            <a:xfrm>
              <a:off x="7552476" y="7224581"/>
              <a:ext cx="1721125" cy="3413782"/>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6" name="Shape 201"/>
            <p:cNvSpPr/>
            <p:nvPr/>
          </p:nvSpPr>
          <p:spPr>
            <a:xfrm>
              <a:off x="15204985" y="5577409"/>
              <a:ext cx="1436864" cy="1259380"/>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7" name="Shape 234"/>
            <p:cNvSpPr/>
            <p:nvPr/>
          </p:nvSpPr>
          <p:spPr>
            <a:xfrm flipV="1">
              <a:off x="10140157" y="4437638"/>
              <a:ext cx="1679533" cy="6191381"/>
            </a:xfrm>
            <a:prstGeom prst="line">
              <a:avLst/>
            </a:prstGeom>
            <a:ln w="38100">
              <a:solidFill>
                <a:schemeClr val="accent1">
                  <a:hueOff val="47394"/>
                  <a:satOff val="-25753"/>
                  <a:lumOff val="-7544"/>
                </a:schemeClr>
              </a:solidFill>
              <a:miter lim="400000"/>
            </a:ln>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8" name="Shape 254"/>
            <p:cNvSpPr/>
            <p:nvPr/>
          </p:nvSpPr>
          <p:spPr>
            <a:xfrm flipV="1">
              <a:off x="10213651" y="8316845"/>
              <a:ext cx="1488152" cy="2599113"/>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69" name="Shape 284"/>
            <p:cNvSpPr/>
            <p:nvPr/>
          </p:nvSpPr>
          <p:spPr>
            <a:xfrm flipH="1">
              <a:off x="12504811" y="5576698"/>
              <a:ext cx="1663157" cy="2195930"/>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0" name="Shape 322"/>
            <p:cNvSpPr/>
            <p:nvPr/>
          </p:nvSpPr>
          <p:spPr>
            <a:xfrm flipV="1">
              <a:off x="5826826" y="6835045"/>
              <a:ext cx="845434" cy="565654"/>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1" name="Shape 325"/>
            <p:cNvSpPr/>
            <p:nvPr/>
          </p:nvSpPr>
          <p:spPr>
            <a:xfrm>
              <a:off x="17696804" y="6833976"/>
              <a:ext cx="866383" cy="508063"/>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2" name="Shape 213"/>
            <p:cNvSpPr/>
            <p:nvPr/>
          </p:nvSpPr>
          <p:spPr>
            <a:xfrm>
              <a:off x="15028611" y="5802230"/>
              <a:ext cx="1721127" cy="3413782"/>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3" name="Shape 248"/>
            <p:cNvSpPr/>
            <p:nvPr/>
          </p:nvSpPr>
          <p:spPr>
            <a:xfrm>
              <a:off x="10219739" y="4260952"/>
              <a:ext cx="1497885" cy="3652796"/>
            </a:xfrm>
            <a:prstGeom prst="line">
              <a:avLst/>
            </a:prstGeom>
            <a:ln w="38100">
              <a:solidFill>
                <a:srgbClr val="FF0000"/>
              </a:solidFill>
              <a:miter lim="400000"/>
            </a:ln>
            <a:effectLst>
              <a:glow rad="101600">
                <a:srgbClr val="FF0000">
                  <a:alpha val="75000"/>
                </a:srgbClr>
              </a:glow>
            </a:effectLst>
          </p:spPr>
          <p:txBody>
            <a:bodyPr lIns="76200" tIns="76200" rIns="76200" bIns="76200" anchor="ctr"/>
            <a:lstStyle/>
            <a:p>
              <a:pPr defTabSz="584200">
                <a:lnSpc>
                  <a:spcPct val="100000"/>
                </a:lnSpc>
                <a:defRPr sz="6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grpSp>
    </p:spTree>
    <p:extLst>
      <p:ext uri="{BB962C8B-B14F-4D97-AF65-F5344CB8AC3E}">
        <p14:creationId xmlns:p14="http://schemas.microsoft.com/office/powerpoint/2010/main" val="16063375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Grey Failure Detection </a:t>
            </a:r>
            <a:endParaRPr lang="en-US" dirty="0"/>
          </a:p>
        </p:txBody>
      </p:sp>
      <p:pic>
        <p:nvPicPr>
          <p:cNvPr id="4" name="image25.png"/>
          <p:cNvPicPr>
            <a:picLocks noChangeAspect="1"/>
          </p:cNvPicPr>
          <p:nvPr/>
        </p:nvPicPr>
        <p:blipFill rotWithShape="1">
          <a:blip r:embed="rId2">
            <a:extLst/>
          </a:blip>
          <a:srcRect b="18469"/>
          <a:stretch/>
        </p:blipFill>
        <p:spPr>
          <a:xfrm>
            <a:off x="3695700" y="3098357"/>
            <a:ext cx="16865600" cy="9715943"/>
          </a:xfrm>
          <a:prstGeom prst="rect">
            <a:avLst/>
          </a:prstGeom>
          <a:ln w="12700">
            <a:miter lim="400000"/>
          </a:ln>
        </p:spPr>
      </p:pic>
    </p:spTree>
    <p:extLst>
      <p:ext uri="{BB962C8B-B14F-4D97-AF65-F5344CB8AC3E}">
        <p14:creationId xmlns:p14="http://schemas.microsoft.com/office/powerpoint/2010/main" val="18068182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26"/>
          <p:cNvSpPr/>
          <p:nvPr/>
        </p:nvSpPr>
        <p:spPr>
          <a:xfrm>
            <a:off x="15681560" y="5207000"/>
            <a:ext cx="6271293" cy="4921249"/>
          </a:xfrm>
          <a:prstGeom prst="cloud">
            <a:avLst/>
          </a:prstGeom>
          <a:noFill/>
          <a:ln w="50800" cap="flat">
            <a:solidFill>
              <a:schemeClr val="accent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2" name="Cloud 61"/>
          <p:cNvSpPr/>
          <p:nvPr/>
        </p:nvSpPr>
        <p:spPr>
          <a:xfrm>
            <a:off x="16214053" y="11449958"/>
            <a:ext cx="5358709" cy="1939471"/>
          </a:xfrm>
          <a:prstGeom prst="cloud">
            <a:avLst/>
          </a:prstGeom>
          <a:noFill/>
          <a:ln w="50800" cap="flat">
            <a:solidFill>
              <a:schemeClr val="accent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FFFFFF"/>
                </a:solidFill>
                <a:effectLst/>
                <a:uFillTx/>
                <a:latin typeface="+mn-lt"/>
                <a:ea typeface="+mn-ea"/>
                <a:cs typeface="+mn-cs"/>
                <a:sym typeface="Helvetica Light"/>
              </a:rPr>
              <a:t>Data-Center </a:t>
            </a:r>
            <a:endParaRPr kumimoji="0" lang="en-US" sz="4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3" name="Cloud 62"/>
          <p:cNvSpPr/>
          <p:nvPr/>
        </p:nvSpPr>
        <p:spPr>
          <a:xfrm>
            <a:off x="16055303" y="1859647"/>
            <a:ext cx="5358709" cy="1939471"/>
          </a:xfrm>
          <a:prstGeom prst="cloud">
            <a:avLst/>
          </a:prstGeom>
          <a:noFill/>
          <a:ln w="50800" cap="flat">
            <a:solidFill>
              <a:schemeClr val="accent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FFFFFF"/>
                </a:solidFill>
                <a:effectLst/>
                <a:uFillTx/>
                <a:latin typeface="+mn-lt"/>
                <a:ea typeface="+mn-ea"/>
                <a:cs typeface="+mn-cs"/>
                <a:sym typeface="Helvetica Light"/>
              </a:rPr>
              <a:t>Data-Center</a:t>
            </a:r>
            <a:endParaRPr kumimoji="0" lang="en-US" sz="4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4" name="Shape 224"/>
          <p:cNvSpPr>
            <a:spLocks noGrp="1"/>
          </p:cNvSpPr>
          <p:nvPr>
            <p:ph type="title"/>
          </p:nvPr>
        </p:nvSpPr>
        <p:spPr>
          <a:xfrm>
            <a:off x="647700" y="-254000"/>
            <a:ext cx="1503386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Backbone Network</a:t>
            </a:r>
            <a:endParaRPr sz="11600" dirty="0">
              <a:solidFill>
                <a:srgbClr val="FFFFFF"/>
              </a:solidFill>
            </a:endParaRPr>
          </a:p>
        </p:txBody>
      </p:sp>
      <p:sp>
        <p:nvSpPr>
          <p:cNvPr id="2" name="Text Placeholder 1"/>
          <p:cNvSpPr>
            <a:spLocks noGrp="1"/>
          </p:cNvSpPr>
          <p:nvPr>
            <p:ph type="body" idx="1"/>
          </p:nvPr>
        </p:nvSpPr>
        <p:spPr>
          <a:xfrm>
            <a:off x="1219200" y="3924300"/>
            <a:ext cx="13694229" cy="9156700"/>
          </a:xfrm>
        </p:spPr>
        <p:txBody>
          <a:bodyPr/>
          <a:lstStyle/>
          <a:p>
            <a:pPr marL="897890" indent="-857250">
              <a:buFont typeface="Wingdings" charset="2"/>
              <a:buChar char="§"/>
            </a:pPr>
            <a:r>
              <a:rPr lang="en-US" sz="6000" dirty="0" smtClean="0"/>
              <a:t>MPLS core</a:t>
            </a:r>
          </a:p>
          <a:p>
            <a:pPr marL="1393190" lvl="1" indent="-857250">
              <a:buFont typeface="Wingdings" charset="2"/>
              <a:buChar char="§"/>
            </a:pPr>
            <a:r>
              <a:rPr lang="en-US" sz="5400" dirty="0" smtClean="0"/>
              <a:t>BB </a:t>
            </a:r>
            <a:r>
              <a:rPr lang="en-US" sz="5400" dirty="0"/>
              <a:t>= Backbone Router (LSR</a:t>
            </a:r>
            <a:r>
              <a:rPr lang="en-US" sz="5400" dirty="0" smtClean="0"/>
              <a:t>)</a:t>
            </a:r>
            <a:endParaRPr lang="en-US" sz="6000" dirty="0" smtClean="0"/>
          </a:p>
          <a:p>
            <a:pPr marL="897890" indent="-857250">
              <a:buFont typeface="Wingdings" charset="2"/>
              <a:buChar char="§"/>
            </a:pPr>
            <a:r>
              <a:rPr lang="en-US" sz="6000" dirty="0" smtClean="0"/>
              <a:t>Data-center attachment</a:t>
            </a:r>
          </a:p>
          <a:p>
            <a:pPr marL="1393190" lvl="1" indent="-857250">
              <a:buFont typeface="Wingdings" charset="2"/>
              <a:buChar char="§"/>
            </a:pPr>
            <a:r>
              <a:rPr lang="en-US" sz="5400" dirty="0" smtClean="0"/>
              <a:t>DR = Datacenter Router (LER)</a:t>
            </a:r>
          </a:p>
          <a:p>
            <a:pPr marL="897890" indent="-857250">
              <a:buFont typeface="Wingdings" charset="2"/>
              <a:buChar char="§"/>
            </a:pPr>
            <a:r>
              <a:rPr lang="en-US" sz="6000" dirty="0" smtClean="0">
                <a:solidFill>
                  <a:srgbClr val="FFFF00"/>
                </a:solidFill>
              </a:rPr>
              <a:t>Auto-bandwidth</a:t>
            </a:r>
          </a:p>
          <a:p>
            <a:pPr marL="897890" indent="-857250">
              <a:buFont typeface="Wingdings" charset="2"/>
              <a:buChar char="§"/>
            </a:pPr>
            <a:r>
              <a:rPr lang="en-US" sz="6000" dirty="0" smtClean="0">
                <a:solidFill>
                  <a:srgbClr val="FFFF00"/>
                </a:solidFill>
              </a:rPr>
              <a:t>ECMP over MPLS tunnels</a:t>
            </a:r>
            <a:endParaRPr lang="en-US" sz="5400" dirty="0">
              <a:solidFill>
                <a:srgbClr val="FFFF00"/>
              </a:solidFill>
            </a:endParaRPr>
          </a:p>
        </p:txBody>
      </p:sp>
      <p:sp>
        <p:nvSpPr>
          <p:cNvPr id="5" name="Oval 4"/>
          <p:cNvSpPr/>
          <p:nvPr/>
        </p:nvSpPr>
        <p:spPr>
          <a:xfrm>
            <a:off x="17107589" y="8576130"/>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BB</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Oval 5"/>
          <p:cNvSpPr/>
          <p:nvPr/>
        </p:nvSpPr>
        <p:spPr>
          <a:xfrm>
            <a:off x="19255704" y="8576130"/>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BB</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7" name="Oval 6"/>
          <p:cNvSpPr/>
          <p:nvPr/>
        </p:nvSpPr>
        <p:spPr>
          <a:xfrm>
            <a:off x="16055303" y="11449958"/>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8" name="Oval 7"/>
          <p:cNvSpPr/>
          <p:nvPr/>
        </p:nvSpPr>
        <p:spPr>
          <a:xfrm>
            <a:off x="20554039" y="11449958"/>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Oval 8"/>
          <p:cNvSpPr/>
          <p:nvPr/>
        </p:nvSpPr>
        <p:spPr>
          <a:xfrm>
            <a:off x="17107589" y="5462815"/>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BB</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Oval 9"/>
          <p:cNvSpPr/>
          <p:nvPr/>
        </p:nvSpPr>
        <p:spPr>
          <a:xfrm>
            <a:off x="19255704" y="5462815"/>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BB</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Oval 11"/>
          <p:cNvSpPr/>
          <p:nvPr/>
        </p:nvSpPr>
        <p:spPr>
          <a:xfrm>
            <a:off x="15862990" y="3037116"/>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Oval 12"/>
          <p:cNvSpPr/>
          <p:nvPr/>
        </p:nvSpPr>
        <p:spPr>
          <a:xfrm>
            <a:off x="20361726" y="3037116"/>
            <a:ext cx="1052286" cy="1088571"/>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Light"/>
              </a:rPr>
              <a:t>DR</a:t>
            </a: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29" name="Straight Connector 28"/>
          <p:cNvCxnSpPr>
            <a:stCxn id="12" idx="4"/>
            <a:endCxn id="9" idx="0"/>
          </p:cNvCxnSpPr>
          <p:nvPr/>
        </p:nvCxnSpPr>
        <p:spPr>
          <a:xfrm>
            <a:off x="16389133" y="4125687"/>
            <a:ext cx="1244599" cy="1337128"/>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2" name="Straight Connector 31"/>
          <p:cNvCxnSpPr>
            <a:stCxn id="12" idx="4"/>
            <a:endCxn id="10" idx="0"/>
          </p:cNvCxnSpPr>
          <p:nvPr/>
        </p:nvCxnSpPr>
        <p:spPr>
          <a:xfrm>
            <a:off x="16389133" y="4125687"/>
            <a:ext cx="3392714" cy="1337128"/>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5" name="Straight Connector 34"/>
          <p:cNvCxnSpPr>
            <a:stCxn id="9" idx="0"/>
            <a:endCxn id="13" idx="4"/>
          </p:cNvCxnSpPr>
          <p:nvPr/>
        </p:nvCxnSpPr>
        <p:spPr>
          <a:xfrm flipV="1">
            <a:off x="17633732" y="4125687"/>
            <a:ext cx="3254137" cy="1337128"/>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8" name="Straight Connector 37"/>
          <p:cNvCxnSpPr>
            <a:stCxn id="10" idx="0"/>
            <a:endCxn id="13" idx="4"/>
          </p:cNvCxnSpPr>
          <p:nvPr/>
        </p:nvCxnSpPr>
        <p:spPr>
          <a:xfrm flipV="1">
            <a:off x="19781847" y="4125687"/>
            <a:ext cx="1106022" cy="1337128"/>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4" name="Straight Connector 43"/>
          <p:cNvCxnSpPr>
            <a:stCxn id="5" idx="4"/>
            <a:endCxn id="7" idx="0"/>
          </p:cNvCxnSpPr>
          <p:nvPr/>
        </p:nvCxnSpPr>
        <p:spPr>
          <a:xfrm flipH="1">
            <a:off x="16581446" y="9664701"/>
            <a:ext cx="1052286" cy="1785257"/>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47" name="Straight Connector 46"/>
          <p:cNvCxnSpPr>
            <a:stCxn id="6" idx="4"/>
            <a:endCxn id="7" idx="0"/>
          </p:cNvCxnSpPr>
          <p:nvPr/>
        </p:nvCxnSpPr>
        <p:spPr>
          <a:xfrm flipH="1">
            <a:off x="16581446" y="9664701"/>
            <a:ext cx="3200401" cy="1785257"/>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0" name="Straight Connector 49"/>
          <p:cNvCxnSpPr>
            <a:stCxn id="8" idx="0"/>
          </p:cNvCxnSpPr>
          <p:nvPr/>
        </p:nvCxnSpPr>
        <p:spPr>
          <a:xfrm flipH="1" flipV="1">
            <a:off x="17633732" y="9664701"/>
            <a:ext cx="3446450" cy="1785257"/>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3" name="Straight Connector 52"/>
          <p:cNvCxnSpPr>
            <a:stCxn id="8" idx="0"/>
            <a:endCxn id="6" idx="4"/>
          </p:cNvCxnSpPr>
          <p:nvPr/>
        </p:nvCxnSpPr>
        <p:spPr>
          <a:xfrm flipH="1" flipV="1">
            <a:off x="19781847" y="9664701"/>
            <a:ext cx="1298335" cy="1785257"/>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6" name="Straight Connector 55"/>
          <p:cNvCxnSpPr>
            <a:stCxn id="6" idx="2"/>
            <a:endCxn id="5" idx="6"/>
          </p:cNvCxnSpPr>
          <p:nvPr/>
        </p:nvCxnSpPr>
        <p:spPr>
          <a:xfrm flipH="1">
            <a:off x="18159875" y="9120416"/>
            <a:ext cx="1095829" cy="0"/>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59" name="Straight Connector 58"/>
          <p:cNvCxnSpPr>
            <a:endCxn id="12" idx="6"/>
          </p:cNvCxnSpPr>
          <p:nvPr/>
        </p:nvCxnSpPr>
        <p:spPr>
          <a:xfrm flipH="1">
            <a:off x="16915276" y="3581402"/>
            <a:ext cx="3392714" cy="0"/>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sp>
        <p:nvSpPr>
          <p:cNvPr id="30" name="TextBox 29"/>
          <p:cNvSpPr txBox="1"/>
          <p:nvPr/>
        </p:nvSpPr>
        <p:spPr>
          <a:xfrm>
            <a:off x="16781015" y="6953111"/>
            <a:ext cx="3972593"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i="0" u="none" strike="noStrike" cap="none" spc="0" normalizeH="0" baseline="0" dirty="0" smtClean="0">
                <a:ln>
                  <a:noFill/>
                </a:ln>
                <a:solidFill>
                  <a:srgbClr val="FFFFFF"/>
                </a:solidFill>
                <a:effectLst/>
                <a:uFillTx/>
                <a:sym typeface="Helvetica Light"/>
              </a:rPr>
              <a:t>MPLS </a:t>
            </a:r>
            <a:br>
              <a:rPr kumimoji="0" lang="en-US" sz="3600" i="0" u="none" strike="noStrike" cap="none" spc="0" normalizeH="0" baseline="0" dirty="0" smtClean="0">
                <a:ln>
                  <a:noFill/>
                </a:ln>
                <a:solidFill>
                  <a:srgbClr val="FFFFFF"/>
                </a:solidFill>
                <a:effectLst/>
                <a:uFillTx/>
                <a:sym typeface="Helvetica Light"/>
              </a:rPr>
            </a:br>
            <a:r>
              <a:rPr kumimoji="0" lang="en-US" sz="3600" i="0" u="none" strike="noStrike" cap="none" spc="0" normalizeH="0" baseline="0" dirty="0" smtClean="0">
                <a:ln>
                  <a:noFill/>
                </a:ln>
                <a:solidFill>
                  <a:srgbClr val="FFFFFF"/>
                </a:solidFill>
                <a:effectLst/>
                <a:uFillTx/>
                <a:sym typeface="Helvetica Light"/>
              </a:rPr>
              <a:t>Core</a:t>
            </a:r>
            <a:endParaRPr kumimoji="0" lang="en-US" sz="3600" i="0" u="none" strike="noStrike" cap="none" spc="0" normalizeH="0" baseline="0" dirty="0">
              <a:ln>
                <a:noFill/>
              </a:ln>
              <a:solidFill>
                <a:srgbClr val="FFFFFF"/>
              </a:solidFill>
              <a:effectLst/>
              <a:uFillTx/>
              <a:sym typeface="Helvetica Light"/>
            </a:endParaRPr>
          </a:p>
        </p:txBody>
      </p:sp>
      <p:cxnSp>
        <p:nvCxnSpPr>
          <p:cNvPr id="31" name="Straight Connector 30"/>
          <p:cNvCxnSpPr>
            <a:stCxn id="9" idx="4"/>
            <a:endCxn id="5" idx="0"/>
          </p:cNvCxnSpPr>
          <p:nvPr/>
        </p:nvCxnSpPr>
        <p:spPr>
          <a:xfrm>
            <a:off x="17633732" y="6551386"/>
            <a:ext cx="0" cy="2024744"/>
          </a:xfrm>
          <a:prstGeom prst="line">
            <a:avLst/>
          </a:prstGeom>
          <a:noFill/>
          <a:ln w="50800" cap="flat">
            <a:solidFill>
              <a:srgbClr val="FFFFFF"/>
            </a:solidFill>
            <a:prstDash val="dash"/>
            <a:miter lim="400000"/>
          </a:ln>
          <a:effectLst/>
        </p:spPr>
        <p:style>
          <a:lnRef idx="0">
            <a:scrgbClr r="0" g="0" b="0"/>
          </a:lnRef>
          <a:fillRef idx="0">
            <a:scrgbClr r="0" g="0" b="0"/>
          </a:fillRef>
          <a:effectRef idx="0">
            <a:scrgbClr r="0" g="0" b="0"/>
          </a:effectRef>
          <a:fontRef idx="none"/>
        </p:style>
      </p:cxnSp>
      <p:cxnSp>
        <p:nvCxnSpPr>
          <p:cNvPr id="34" name="Straight Connector 33"/>
          <p:cNvCxnSpPr>
            <a:endCxn id="6" idx="0"/>
          </p:cNvCxnSpPr>
          <p:nvPr/>
        </p:nvCxnSpPr>
        <p:spPr>
          <a:xfrm>
            <a:off x="19781847" y="6515100"/>
            <a:ext cx="0" cy="2061030"/>
          </a:xfrm>
          <a:prstGeom prst="line">
            <a:avLst/>
          </a:prstGeom>
          <a:noFill/>
          <a:ln w="50800" cap="flat">
            <a:solidFill>
              <a:srgbClr val="FFFFFF"/>
            </a:solidFill>
            <a:prstDash val="dash"/>
            <a:miter lim="400000"/>
          </a:ln>
          <a:effectLst/>
        </p:spPr>
        <p:style>
          <a:lnRef idx="0">
            <a:scrgbClr r="0" g="0" b="0"/>
          </a:lnRef>
          <a:fillRef idx="0">
            <a:scrgbClr r="0" g="0" b="0"/>
          </a:fillRef>
          <a:effectRef idx="0">
            <a:scrgbClr r="0" g="0" b="0"/>
          </a:effectRef>
          <a:fontRef idx="none"/>
        </p:style>
      </p:cxnSp>
      <p:cxnSp>
        <p:nvCxnSpPr>
          <p:cNvPr id="37" name="Straight Connector 36"/>
          <p:cNvCxnSpPr>
            <a:stCxn id="10" idx="2"/>
            <a:endCxn id="9" idx="6"/>
          </p:cNvCxnSpPr>
          <p:nvPr/>
        </p:nvCxnSpPr>
        <p:spPr>
          <a:xfrm flipH="1">
            <a:off x="18159875" y="6007101"/>
            <a:ext cx="1095829" cy="0"/>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3" name="Straight Connector 32"/>
          <p:cNvCxnSpPr>
            <a:stCxn id="8" idx="2"/>
            <a:endCxn id="7" idx="6"/>
          </p:cNvCxnSpPr>
          <p:nvPr/>
        </p:nvCxnSpPr>
        <p:spPr>
          <a:xfrm flipH="1">
            <a:off x="17107589" y="11994244"/>
            <a:ext cx="3446450" cy="0"/>
          </a:xfrm>
          <a:prstGeom prst="line">
            <a:avLst/>
          </a:prstGeom>
          <a:noFill/>
          <a:ln w="50800" cap="flat">
            <a:solidFill>
              <a:srgbClr val="FFFFFF"/>
            </a:solidFill>
            <a:prstDash val="solid"/>
            <a:miter lim="400000"/>
          </a:ln>
          <a:effectLst/>
        </p:spPr>
        <p:style>
          <a:lnRef idx="0">
            <a:scrgbClr r="0" g="0" b="0"/>
          </a:lnRef>
          <a:fillRef idx="0">
            <a:scrgbClr r="0" g="0" b="0"/>
          </a:fillRef>
          <a:effectRef idx="0">
            <a:scrgbClr r="0" g="0" b="0"/>
          </a:effectRef>
          <a:fontRef idx="none"/>
        </p:style>
      </p:cxnSp>
      <p:cxnSp>
        <p:nvCxnSpPr>
          <p:cNvPr id="36" name="Straight Connector 35"/>
          <p:cNvCxnSpPr/>
          <p:nvPr/>
        </p:nvCxnSpPr>
        <p:spPr>
          <a:xfrm>
            <a:off x="14450007" y="6393083"/>
            <a:ext cx="0" cy="2061030"/>
          </a:xfrm>
          <a:prstGeom prst="line">
            <a:avLst/>
          </a:prstGeom>
          <a:noFill/>
          <a:ln w="50800" cap="flat">
            <a:solidFill>
              <a:srgbClr val="FFFFFF"/>
            </a:solidFill>
            <a:prstDash val="dash"/>
            <a:miter lim="400000"/>
          </a:ln>
          <a:effectLst/>
        </p:spPr>
        <p:style>
          <a:lnRef idx="0">
            <a:scrgbClr r="0" g="0" b="0"/>
          </a:lnRef>
          <a:fillRef idx="0">
            <a:scrgbClr r="0" g="0" b="0"/>
          </a:fillRef>
          <a:effectRef idx="0">
            <a:scrgbClr r="0" g="0" b="0"/>
          </a:effectRef>
          <a:fontRef idx="none"/>
        </p:style>
      </p:cxnSp>
      <p:sp>
        <p:nvSpPr>
          <p:cNvPr id="39" name="TextBox 38"/>
          <p:cNvSpPr txBox="1"/>
          <p:nvPr/>
        </p:nvSpPr>
        <p:spPr>
          <a:xfrm>
            <a:off x="13525499" y="8454113"/>
            <a:ext cx="1809751"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600" i="0" u="none" strike="noStrike" cap="none" spc="0" normalizeH="0" baseline="0" dirty="0" smtClean="0">
                <a:ln>
                  <a:noFill/>
                </a:ln>
                <a:solidFill>
                  <a:srgbClr val="FFFFFF"/>
                </a:solidFill>
                <a:effectLst/>
                <a:uFillTx/>
                <a:sym typeface="Helvetica Light"/>
              </a:rPr>
              <a:t>MPLS</a:t>
            </a:r>
            <a:br>
              <a:rPr kumimoji="0" lang="en-US" sz="3600" i="0" u="none" strike="noStrike" cap="none" spc="0" normalizeH="0" baseline="0" dirty="0" smtClean="0">
                <a:ln>
                  <a:noFill/>
                </a:ln>
                <a:solidFill>
                  <a:srgbClr val="FFFFFF"/>
                </a:solidFill>
                <a:effectLst/>
                <a:uFillTx/>
                <a:sym typeface="Helvetica Light"/>
              </a:rPr>
            </a:br>
            <a:r>
              <a:rPr kumimoji="0" lang="en-US" sz="3600" i="0" u="none" strike="noStrike" cap="none" spc="0" normalizeH="0" baseline="0" dirty="0" smtClean="0">
                <a:ln>
                  <a:noFill/>
                </a:ln>
                <a:solidFill>
                  <a:srgbClr val="FFFFFF"/>
                </a:solidFill>
                <a:effectLst/>
                <a:uFillTx/>
                <a:sym typeface="Helvetica Light"/>
              </a:rPr>
              <a:t>LSP</a:t>
            </a:r>
            <a:endParaRPr kumimoji="0" lang="en-US" sz="360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2688780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2" grpId="0" animBg="1"/>
      <p:bldP spid="63" grpId="0" animBg="1"/>
      <p:bldP spid="5" grpId="0" animBg="1"/>
      <p:bldP spid="6" grpId="0" animBg="1"/>
      <p:bldP spid="7" grpId="0" animBg="1"/>
      <p:bldP spid="8" grpId="0" animBg="1"/>
      <p:bldP spid="9" grpId="0" animBg="1"/>
      <p:bldP spid="10" grpId="0" animBg="1"/>
      <p:bldP spid="12" grpId="0" animBg="1"/>
      <p:bldP spid="13" grpId="0" animBg="1"/>
      <p:bldP spid="30"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Conclusions</a:t>
            </a:r>
            <a:endParaRPr sz="11600" dirty="0">
              <a:solidFill>
                <a:srgbClr val="FFFFFF"/>
              </a:solidFill>
            </a:endParaRPr>
          </a:p>
        </p:txBody>
      </p:sp>
      <p:sp>
        <p:nvSpPr>
          <p:cNvPr id="2" name="Text Placeholder 1"/>
          <p:cNvSpPr>
            <a:spLocks noGrp="1"/>
          </p:cNvSpPr>
          <p:nvPr>
            <p:ph type="body" idx="1"/>
          </p:nvPr>
        </p:nvSpPr>
        <p:spPr>
          <a:xfrm>
            <a:off x="1219200" y="3187700"/>
            <a:ext cx="21958300" cy="9893300"/>
          </a:xfrm>
        </p:spPr>
        <p:txBody>
          <a:bodyPr/>
          <a:lstStyle/>
          <a:p>
            <a:pPr marL="897890" indent="-857250">
              <a:buFont typeface="Wingdings" charset="2"/>
              <a:buChar char="§"/>
            </a:pPr>
            <a:r>
              <a:rPr lang="en-US" sz="6000" dirty="0" smtClean="0"/>
              <a:t>Fault isolation is </a:t>
            </a:r>
            <a:r>
              <a:rPr lang="en-US" sz="6000" dirty="0" smtClean="0">
                <a:solidFill>
                  <a:srgbClr val="FFFF00"/>
                </a:solidFill>
              </a:rPr>
              <a:t>actively evolving</a:t>
            </a:r>
          </a:p>
          <a:p>
            <a:pPr marL="897890" indent="-857250">
              <a:buFont typeface="Wingdings" charset="2"/>
              <a:buChar char="§"/>
            </a:pPr>
            <a:endParaRPr lang="en-US" sz="6000" dirty="0" smtClean="0">
              <a:solidFill>
                <a:srgbClr val="FFFF00"/>
              </a:solidFill>
            </a:endParaRPr>
          </a:p>
          <a:p>
            <a:pPr marL="897890" indent="-857250">
              <a:buFont typeface="Wingdings" charset="2"/>
              <a:buChar char="§"/>
            </a:pPr>
            <a:r>
              <a:rPr lang="en-US" sz="6000" dirty="0" err="1" smtClean="0"/>
              <a:t>Traceroute</a:t>
            </a:r>
            <a:r>
              <a:rPr lang="en-US" sz="6000" dirty="0" smtClean="0"/>
              <a:t> + probing approach is quite generic</a:t>
            </a:r>
          </a:p>
          <a:p>
            <a:pPr marL="897890" indent="-857250">
              <a:buFont typeface="Wingdings" charset="2"/>
              <a:buChar char="§"/>
            </a:pPr>
            <a:endParaRPr lang="en-US" sz="6000" dirty="0" smtClean="0"/>
          </a:p>
          <a:p>
            <a:pPr marL="897890" indent="-857250">
              <a:buFont typeface="Wingdings" charset="2"/>
              <a:buChar char="§"/>
            </a:pPr>
            <a:r>
              <a:rPr lang="en-US" sz="6000" dirty="0" smtClean="0"/>
              <a:t>Limited by current hardware</a:t>
            </a:r>
          </a:p>
          <a:p>
            <a:pPr marL="897890" indent="-857250">
              <a:buFont typeface="Wingdings" charset="2"/>
              <a:buChar char="§"/>
            </a:pPr>
            <a:endParaRPr lang="en-US" sz="6000" dirty="0" smtClean="0"/>
          </a:p>
          <a:p>
            <a:pPr marL="897890" indent="-857250">
              <a:buFont typeface="Wingdings" charset="2"/>
              <a:buChar char="§"/>
            </a:pPr>
            <a:r>
              <a:rPr lang="en-US" sz="6000" dirty="0" smtClean="0"/>
              <a:t>Backbone path churn is a serious challenge</a:t>
            </a:r>
            <a:endParaRPr lang="en-US" sz="3600" dirty="0" smtClean="0"/>
          </a:p>
        </p:txBody>
      </p:sp>
    </p:spTree>
    <p:extLst>
      <p:ext uri="{BB962C8B-B14F-4D97-AF65-F5344CB8AC3E}">
        <p14:creationId xmlns:p14="http://schemas.microsoft.com/office/powerpoint/2010/main" val="25118746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7500" y="4031776"/>
            <a:ext cx="12992081" cy="4572238"/>
          </a:xfrm>
          <a:prstGeom prst="rect">
            <a:avLst/>
          </a:prstGeom>
        </p:spPr>
      </p:pic>
    </p:spTree>
    <p:extLst>
      <p:ext uri="{BB962C8B-B14F-4D97-AF65-F5344CB8AC3E}">
        <p14:creationId xmlns:p14="http://schemas.microsoft.com/office/powerpoint/2010/main" val="27817763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600" dirty="0" smtClean="0">
                <a:latin typeface="Vista Sans OT Reg"/>
                <a:cs typeface="Vista Sans OT Reg"/>
              </a:rPr>
              <a:t>No Network Monitoring	</a:t>
            </a:r>
            <a:endParaRPr lang="en-US" sz="11600" dirty="0">
              <a:latin typeface="Vista Sans OT Reg"/>
              <a:cs typeface="Vista Sans OT Reg"/>
            </a:endParaRPr>
          </a:p>
        </p:txBody>
      </p:sp>
      <p:sp>
        <p:nvSpPr>
          <p:cNvPr id="3" name="Text Placeholder 2"/>
          <p:cNvSpPr>
            <a:spLocks noGrp="1"/>
          </p:cNvSpPr>
          <p:nvPr>
            <p:ph type="body" idx="1"/>
          </p:nvPr>
        </p:nvSpPr>
        <p:spPr/>
        <p:txBody>
          <a:bodyPr/>
          <a:lstStyle/>
          <a:p>
            <a:pPr marL="897890" indent="-857250">
              <a:buFont typeface="Wingdings" charset="2"/>
              <a:buChar char="§"/>
            </a:pPr>
            <a:r>
              <a:rPr lang="en-US" sz="5400" dirty="0" smtClean="0"/>
              <a:t>People tell you when the network is broken </a:t>
            </a:r>
          </a:p>
          <a:p>
            <a:pPr marL="897890" indent="-857250">
              <a:buFont typeface="Wingdings" charset="2"/>
              <a:buChar char="§"/>
            </a:pPr>
            <a:endParaRPr lang="en-US" sz="5400" dirty="0"/>
          </a:p>
          <a:p>
            <a:pPr marL="897890" indent="-857250">
              <a:buFont typeface="Wingdings" charset="2"/>
              <a:buChar char="§"/>
            </a:pPr>
            <a:r>
              <a:rPr lang="en-US" sz="5400" dirty="0" smtClean="0"/>
              <a:t>People tell you when they </a:t>
            </a:r>
            <a:r>
              <a:rPr lang="en-US" sz="5400" dirty="0" smtClean="0">
                <a:solidFill>
                  <a:srgbClr val="FF0000"/>
                </a:solidFill>
              </a:rPr>
              <a:t>*think* </a:t>
            </a:r>
            <a:r>
              <a:rPr lang="en-US" sz="5400" dirty="0" smtClean="0"/>
              <a:t>the network is broken</a:t>
            </a:r>
          </a:p>
          <a:p>
            <a:pPr marL="897890" indent="-857250">
              <a:buFont typeface="Wingdings" charset="2"/>
              <a:buChar char="§"/>
            </a:pPr>
            <a:endParaRPr lang="en-US" sz="5400" dirty="0" smtClean="0"/>
          </a:p>
          <a:p>
            <a:pPr marL="897890" indent="-857250">
              <a:buFont typeface="Wingdings" charset="2"/>
              <a:buChar char="§"/>
            </a:pPr>
            <a:r>
              <a:rPr lang="en-US" sz="5400" dirty="0" smtClean="0"/>
              <a:t>You investigate </a:t>
            </a:r>
            <a:r>
              <a:rPr lang="en-US" sz="5400" dirty="0" smtClean="0">
                <a:solidFill>
                  <a:srgbClr val="FFFF00"/>
                </a:solidFill>
              </a:rPr>
              <a:t>EVERYTHING</a:t>
            </a:r>
            <a:r>
              <a:rPr lang="en-US" sz="5400" dirty="0" smtClean="0"/>
              <a:t>, all the time</a:t>
            </a:r>
            <a:endParaRPr lang="en-US" sz="5400" dirty="0"/>
          </a:p>
          <a:p>
            <a:pPr marL="726440" indent="-685800">
              <a:buFont typeface="Wingdings" charset="2"/>
              <a:buChar char="§"/>
            </a:pPr>
            <a:endParaRPr lang="en-US" dirty="0"/>
          </a:p>
        </p:txBody>
      </p:sp>
    </p:spTree>
    <p:extLst>
      <p:ext uri="{BB962C8B-B14F-4D97-AF65-F5344CB8AC3E}">
        <p14:creationId xmlns:p14="http://schemas.microsoft.com/office/powerpoint/2010/main" val="40373118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How a Human Debugs it</a:t>
            </a:r>
            <a:endParaRPr sz="11600" dirty="0">
              <a:solidFill>
                <a:srgbClr val="FFFFFF"/>
              </a:solidFill>
            </a:endParaRPr>
          </a:p>
        </p:txBody>
      </p:sp>
      <p:sp>
        <p:nvSpPr>
          <p:cNvPr id="2" name="Text Placeholder 1"/>
          <p:cNvSpPr>
            <a:spLocks noGrp="1"/>
          </p:cNvSpPr>
          <p:nvPr>
            <p:ph type="body" idx="1"/>
          </p:nvPr>
        </p:nvSpPr>
        <p:spPr>
          <a:xfrm>
            <a:off x="1219200" y="3120571"/>
            <a:ext cx="19926300" cy="9960429"/>
          </a:xfrm>
        </p:spPr>
        <p:txBody>
          <a:bodyPr/>
          <a:lstStyle/>
          <a:p>
            <a:pPr marL="897890" indent="-857250">
              <a:buFontTx/>
              <a:buChar char="-"/>
            </a:pPr>
            <a:r>
              <a:rPr lang="en-US" sz="6000" dirty="0" smtClean="0"/>
              <a:t>Ping/</a:t>
            </a:r>
            <a:r>
              <a:rPr lang="en-US" sz="6000" dirty="0" err="1" smtClean="0"/>
              <a:t>hping</a:t>
            </a:r>
            <a:r>
              <a:rPr lang="en-US" sz="6000" dirty="0" smtClean="0"/>
              <a:t>/</a:t>
            </a:r>
            <a:r>
              <a:rPr lang="en-US" sz="6000" dirty="0" err="1" smtClean="0"/>
              <a:t>nping</a:t>
            </a:r>
            <a:r>
              <a:rPr lang="en-US" sz="6000" dirty="0" smtClean="0"/>
              <a:t> (TCP/ICMP/UDP probing)</a:t>
            </a:r>
          </a:p>
          <a:p>
            <a:pPr marL="897890" indent="-857250">
              <a:buFontTx/>
              <a:buChar char="-"/>
            </a:pPr>
            <a:endParaRPr lang="en-US" sz="6000" dirty="0" smtClean="0"/>
          </a:p>
          <a:p>
            <a:pPr marL="897890" indent="-857250">
              <a:buFontTx/>
              <a:buChar char="-"/>
            </a:pPr>
            <a:r>
              <a:rPr lang="en-US" sz="6000" dirty="0" smtClean="0"/>
              <a:t>Change </a:t>
            </a:r>
            <a:r>
              <a:rPr lang="en-US" sz="6000" dirty="0" err="1" smtClean="0"/>
              <a:t>src</a:t>
            </a:r>
            <a:r>
              <a:rPr lang="en-US" sz="6000" dirty="0" smtClean="0"/>
              <a:t> port to try all ECMP paths</a:t>
            </a:r>
          </a:p>
          <a:p>
            <a:pPr marL="897890" indent="-857250">
              <a:buFontTx/>
              <a:buChar char="-"/>
            </a:pPr>
            <a:endParaRPr lang="en-US" sz="6000" dirty="0" smtClean="0"/>
          </a:p>
          <a:p>
            <a:pPr marL="897890" indent="-857250">
              <a:buFontTx/>
              <a:buChar char="-"/>
            </a:pPr>
            <a:r>
              <a:rPr lang="en-US" sz="6000" dirty="0" smtClean="0"/>
              <a:t>Find a broken path, then run </a:t>
            </a:r>
            <a:r>
              <a:rPr lang="en-US" sz="6000" dirty="0" err="1" smtClean="0"/>
              <a:t>traceroute</a:t>
            </a:r>
            <a:r>
              <a:rPr lang="en-US" sz="6000" dirty="0" smtClean="0"/>
              <a:t> over it</a:t>
            </a:r>
          </a:p>
          <a:p>
            <a:pPr marL="897890" indent="-857250">
              <a:buFontTx/>
              <a:buChar char="-"/>
            </a:pPr>
            <a:endParaRPr lang="en-US" sz="6000" i="1" dirty="0" smtClean="0"/>
          </a:p>
        </p:txBody>
      </p:sp>
    </p:spTree>
    <p:extLst>
      <p:ext uri="{BB962C8B-B14F-4D97-AF65-F5344CB8AC3E}">
        <p14:creationId xmlns:p14="http://schemas.microsoft.com/office/powerpoint/2010/main" val="35767300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Some Graphs</a:t>
            </a:r>
            <a:endParaRPr lang="en-US" dirty="0"/>
          </a:p>
        </p:txBody>
      </p:sp>
      <p:pic>
        <p:nvPicPr>
          <p:cNvPr id="4" name="Picture 3"/>
          <p:cNvPicPr>
            <a:picLocks noChangeAspect="1"/>
          </p:cNvPicPr>
          <p:nvPr/>
        </p:nvPicPr>
        <p:blipFill rotWithShape="1">
          <a:blip r:embed="rId2"/>
          <a:srcRect l="8548"/>
          <a:stretch/>
        </p:blipFill>
        <p:spPr>
          <a:xfrm>
            <a:off x="838200" y="4952999"/>
            <a:ext cx="6997700" cy="5738813"/>
          </a:xfrm>
          <a:prstGeom prst="rect">
            <a:avLst/>
          </a:prstGeom>
        </p:spPr>
      </p:pic>
      <p:pic>
        <p:nvPicPr>
          <p:cNvPr id="5" name="Picture 4"/>
          <p:cNvPicPr>
            <a:picLocks noChangeAspect="1"/>
          </p:cNvPicPr>
          <p:nvPr/>
        </p:nvPicPr>
        <p:blipFill rotWithShape="1">
          <a:blip r:embed="rId3"/>
          <a:srcRect l="8880"/>
          <a:stretch/>
        </p:blipFill>
        <p:spPr>
          <a:xfrm>
            <a:off x="8564034" y="4953000"/>
            <a:ext cx="6972298" cy="5738812"/>
          </a:xfrm>
          <a:prstGeom prst="rect">
            <a:avLst/>
          </a:prstGeom>
        </p:spPr>
      </p:pic>
      <p:pic>
        <p:nvPicPr>
          <p:cNvPr id="6" name="Picture 5"/>
          <p:cNvPicPr>
            <a:picLocks noChangeAspect="1"/>
          </p:cNvPicPr>
          <p:nvPr/>
        </p:nvPicPr>
        <p:blipFill>
          <a:blip r:embed="rId4"/>
          <a:stretch>
            <a:fillRect/>
          </a:stretch>
        </p:blipFill>
        <p:spPr>
          <a:xfrm>
            <a:off x="16275049" y="4953000"/>
            <a:ext cx="7651751" cy="5738813"/>
          </a:xfrm>
          <a:prstGeom prst="rect">
            <a:avLst/>
          </a:prstGeom>
        </p:spPr>
      </p:pic>
    </p:spTree>
    <p:extLst>
      <p:ext uri="{BB962C8B-B14F-4D97-AF65-F5344CB8AC3E}">
        <p14:creationId xmlns:p14="http://schemas.microsoft.com/office/powerpoint/2010/main" val="2676136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647700" y="-254000"/>
            <a:ext cx="20904200" cy="3441700"/>
          </a:xfrm>
          <a:prstGeom prst="rect">
            <a:avLst/>
          </a:prstGeom>
        </p:spPr>
        <p:txBody>
          <a:bodyPr anchor="ctr">
            <a:normAutofit/>
          </a:bodyPr>
          <a:lstStyle>
            <a:lvl1pPr marL="0" marR="0" defTabSz="825500">
              <a:lnSpc>
                <a:spcPct val="100000"/>
              </a:lnSpc>
              <a:defRPr sz="11600">
                <a:uFillTx/>
                <a:latin typeface="Vista Sans OT Reg"/>
                <a:ea typeface="Vista Sans OT Reg"/>
                <a:cs typeface="Vista Sans OT Reg"/>
                <a:sym typeface="Vista Sans OT Reg"/>
              </a:defRPr>
            </a:lvl1pPr>
          </a:lstStyle>
          <a:p>
            <a:pPr lvl="0">
              <a:defRPr sz="1800">
                <a:solidFill>
                  <a:srgbClr val="000000"/>
                </a:solidFill>
              </a:defRPr>
            </a:pPr>
            <a:r>
              <a:rPr lang="en-US" sz="11600" dirty="0" smtClean="0">
                <a:solidFill>
                  <a:srgbClr val="FFFFFF"/>
                </a:solidFill>
              </a:rPr>
              <a:t>Detecting Packet Loss</a:t>
            </a:r>
            <a:endParaRPr sz="11600" dirty="0">
              <a:solidFill>
                <a:srgbClr val="FFFFFF"/>
              </a:solidFill>
            </a:endParaRPr>
          </a:p>
        </p:txBody>
      </p:sp>
      <p:sp>
        <p:nvSpPr>
          <p:cNvPr id="2" name="Text Placeholder 1"/>
          <p:cNvSpPr>
            <a:spLocks noGrp="1"/>
          </p:cNvSpPr>
          <p:nvPr>
            <p:ph type="body" idx="1"/>
          </p:nvPr>
        </p:nvSpPr>
        <p:spPr>
          <a:xfrm>
            <a:off x="1314476" y="3505203"/>
            <a:ext cx="7403169" cy="1714500"/>
          </a:xfrm>
        </p:spPr>
        <p:txBody>
          <a:bodyPr/>
          <a:lstStyle/>
          <a:p>
            <a:pPr algn="ctr"/>
            <a:r>
              <a:rPr lang="en-US" sz="6000" dirty="0" smtClean="0"/>
              <a:t>Standard counters</a:t>
            </a:r>
            <a:endParaRPr lang="en-US" sz="6000" i="1" dirty="0" smtClean="0">
              <a:solidFill>
                <a:srgbClr val="FF0000"/>
              </a:solidFill>
            </a:endParaRPr>
          </a:p>
        </p:txBody>
      </p:sp>
      <p:pic>
        <p:nvPicPr>
          <p:cNvPr id="3" name="Picture 2"/>
          <p:cNvPicPr>
            <a:picLocks noChangeAspect="1"/>
          </p:cNvPicPr>
          <p:nvPr/>
        </p:nvPicPr>
        <p:blipFill>
          <a:blip r:embed="rId3"/>
          <a:stretch>
            <a:fillRect/>
          </a:stretch>
        </p:blipFill>
        <p:spPr>
          <a:xfrm>
            <a:off x="1314476" y="5219703"/>
            <a:ext cx="7403169" cy="5862912"/>
          </a:xfrm>
          <a:prstGeom prst="rect">
            <a:avLst/>
          </a:prstGeom>
        </p:spPr>
      </p:pic>
      <p:sp>
        <p:nvSpPr>
          <p:cNvPr id="4" name="Rectangle 3"/>
          <p:cNvSpPr/>
          <p:nvPr/>
        </p:nvSpPr>
        <p:spPr>
          <a:xfrm>
            <a:off x="12509500" y="5220598"/>
            <a:ext cx="11017250" cy="6001642"/>
          </a:xfrm>
          <a:prstGeom prst="rect">
            <a:avLst/>
          </a:prstGeom>
        </p:spPr>
        <p:txBody>
          <a:bodyPr wrap="square">
            <a:spAutoFit/>
          </a:bodyPr>
          <a:lstStyle/>
          <a:p>
            <a:pPr algn="l"/>
            <a:r>
              <a:rPr lang="en-US" sz="2400" b="1" dirty="0">
                <a:latin typeface="Courier"/>
                <a:cs typeface="Courier"/>
              </a:rPr>
              <a:t>fsw001.p001.f01.atn1# show platform trident counters</a:t>
            </a:r>
          </a:p>
          <a:p>
            <a:pPr algn="l"/>
            <a:r>
              <a:rPr lang="en-US" sz="2400" dirty="0">
                <a:latin typeface="Courier"/>
                <a:cs typeface="Courier"/>
              </a:rPr>
              <a:t>Debug counters</a:t>
            </a:r>
          </a:p>
          <a:p>
            <a:pPr algn="l"/>
            <a:r>
              <a:rPr lang="en-US" sz="2400" dirty="0">
                <a:latin typeface="Courier"/>
                <a:cs typeface="Courier"/>
              </a:rPr>
              <a:t>            </a:t>
            </a:r>
            <a:r>
              <a:rPr lang="en-US" sz="2400" dirty="0" smtClean="0">
                <a:latin typeface="Courier"/>
                <a:cs typeface="Courier"/>
              </a:rPr>
              <a:t>Description</a:t>
            </a:r>
            <a:endParaRPr lang="en-US" sz="2400" dirty="0">
              <a:latin typeface="Courier"/>
              <a:cs typeface="Courier"/>
            </a:endParaRPr>
          </a:p>
          <a:p>
            <a:pPr algn="l"/>
            <a:r>
              <a:rPr lang="en-US" sz="2400" dirty="0">
                <a:latin typeface="Courier"/>
                <a:cs typeface="Courier"/>
              </a:rPr>
              <a:t>T2Fabric19/0/1 RX - Non congestion </a:t>
            </a:r>
            <a:r>
              <a:rPr lang="en-US" sz="2400" dirty="0" smtClean="0">
                <a:latin typeface="Courier"/>
                <a:cs typeface="Courier"/>
              </a:rPr>
              <a:t>discards</a:t>
            </a:r>
            <a:endParaRPr lang="en-US" sz="2400" dirty="0">
              <a:latin typeface="Courier"/>
              <a:cs typeface="Courier"/>
            </a:endParaRPr>
          </a:p>
          <a:p>
            <a:pPr algn="l"/>
            <a:r>
              <a:rPr lang="en-US" sz="2400" dirty="0">
                <a:latin typeface="Courier"/>
                <a:cs typeface="Courier"/>
              </a:rPr>
              <a:t>T2Fabric19/0/1 TX - IPV4 L3 unicast aged and dropped </a:t>
            </a:r>
            <a:r>
              <a:rPr lang="en-US" sz="2400" dirty="0" err="1" smtClean="0">
                <a:latin typeface="Courier"/>
                <a:cs typeface="Courier"/>
              </a:rPr>
              <a:t>pkts</a:t>
            </a:r>
            <a:endParaRPr lang="en-US" sz="2400" dirty="0">
              <a:latin typeface="Courier"/>
              <a:cs typeface="Courier"/>
            </a:endParaRPr>
          </a:p>
          <a:p>
            <a:pPr algn="l"/>
            <a:r>
              <a:rPr lang="en-US" sz="2400" dirty="0">
                <a:latin typeface="Courier"/>
                <a:cs typeface="Courier"/>
              </a:rPr>
              <a:t>T2Fabric19/0/1 RX - Receive policy </a:t>
            </a:r>
            <a:r>
              <a:rPr lang="en-US" sz="2400" dirty="0" smtClean="0">
                <a:latin typeface="Courier"/>
                <a:cs typeface="Courier"/>
              </a:rPr>
              <a:t>discard</a:t>
            </a:r>
            <a:endParaRPr lang="en-US" sz="2400" dirty="0">
              <a:latin typeface="Courier"/>
              <a:cs typeface="Courier"/>
            </a:endParaRPr>
          </a:p>
          <a:p>
            <a:pPr algn="l"/>
            <a:r>
              <a:rPr lang="en-US" sz="2400" dirty="0">
                <a:latin typeface="Courier"/>
                <a:cs typeface="Courier"/>
              </a:rPr>
              <a:t>T2Fabric19/0/1 TX - L2 multicast </a:t>
            </a:r>
            <a:r>
              <a:rPr lang="en-US" sz="2400" dirty="0" smtClean="0">
                <a:latin typeface="Courier"/>
                <a:cs typeface="Courier"/>
              </a:rPr>
              <a:t>drop</a:t>
            </a:r>
            <a:endParaRPr lang="en-US" sz="2400" dirty="0">
              <a:latin typeface="Courier"/>
              <a:cs typeface="Courier"/>
            </a:endParaRPr>
          </a:p>
          <a:p>
            <a:pPr algn="l"/>
            <a:r>
              <a:rPr lang="en-US" sz="2400" dirty="0">
                <a:latin typeface="Courier"/>
                <a:cs typeface="Courier"/>
              </a:rPr>
              <a:t>T2Fabric19/0/1 RX - Tunnel error </a:t>
            </a:r>
            <a:r>
              <a:rPr lang="en-US" sz="2400" dirty="0" smtClean="0">
                <a:latin typeface="Courier"/>
                <a:cs typeface="Courier"/>
              </a:rPr>
              <a:t>packets</a:t>
            </a:r>
            <a:endParaRPr lang="en-US" sz="2400" dirty="0">
              <a:latin typeface="Courier"/>
              <a:cs typeface="Courier"/>
            </a:endParaRPr>
          </a:p>
          <a:p>
            <a:pPr algn="l"/>
            <a:r>
              <a:rPr lang="en-US" sz="2400" dirty="0">
                <a:latin typeface="Courier"/>
                <a:cs typeface="Courier"/>
              </a:rPr>
              <a:t>T2Fabric19/0/1 TX - Invalid </a:t>
            </a:r>
            <a:r>
              <a:rPr lang="en-US" sz="2400" dirty="0" smtClean="0">
                <a:latin typeface="Courier"/>
                <a:cs typeface="Courier"/>
              </a:rPr>
              <a:t>VLAN</a:t>
            </a:r>
            <a:endParaRPr lang="en-US" sz="2400" dirty="0">
              <a:latin typeface="Courier"/>
              <a:cs typeface="Courier"/>
            </a:endParaRPr>
          </a:p>
          <a:p>
            <a:pPr algn="l"/>
            <a:r>
              <a:rPr lang="en-US" sz="2400" dirty="0">
                <a:latin typeface="Courier"/>
                <a:cs typeface="Courier"/>
              </a:rPr>
              <a:t>T2Fabric19/0/1 RX - Receive VLAN </a:t>
            </a:r>
            <a:r>
              <a:rPr lang="en-US" sz="2400" dirty="0" smtClean="0">
                <a:latin typeface="Courier"/>
                <a:cs typeface="Courier"/>
              </a:rPr>
              <a:t>drop</a:t>
            </a:r>
            <a:endParaRPr lang="en-US" sz="2400" dirty="0">
              <a:latin typeface="Courier"/>
              <a:cs typeface="Courier"/>
            </a:endParaRPr>
          </a:p>
          <a:p>
            <a:pPr algn="l"/>
            <a:r>
              <a:rPr lang="en-US" sz="2400" dirty="0">
                <a:latin typeface="Courier"/>
                <a:cs typeface="Courier"/>
              </a:rPr>
              <a:t>T2Fabric19/0/1 RX - Receive multicast </a:t>
            </a:r>
            <a:r>
              <a:rPr lang="en-US" sz="2400" dirty="0" smtClean="0">
                <a:latin typeface="Courier"/>
                <a:cs typeface="Courier"/>
              </a:rPr>
              <a:t>drop</a:t>
            </a:r>
            <a:endParaRPr lang="en-US" sz="2400" dirty="0">
              <a:latin typeface="Courier"/>
              <a:cs typeface="Courier"/>
            </a:endParaRPr>
          </a:p>
          <a:p>
            <a:pPr algn="l"/>
            <a:r>
              <a:rPr lang="en-US" sz="2400" dirty="0">
                <a:latin typeface="Courier"/>
                <a:cs typeface="Courier"/>
              </a:rPr>
              <a:t>T2Fabric19/0/1 TX - Dropped because TTL counter                  </a:t>
            </a:r>
          </a:p>
          <a:p>
            <a:pPr algn="l"/>
            <a:r>
              <a:rPr lang="en-US" sz="2400" dirty="0">
                <a:latin typeface="Courier"/>
                <a:cs typeface="Courier"/>
              </a:rPr>
              <a:t>T2Fabric19/0/1 RX - Receive </a:t>
            </a:r>
            <a:r>
              <a:rPr lang="en-US" sz="2400" dirty="0" err="1">
                <a:latin typeface="Courier"/>
                <a:cs typeface="Courier"/>
              </a:rPr>
              <a:t>uRPF</a:t>
            </a:r>
            <a:r>
              <a:rPr lang="en-US" sz="2400" dirty="0">
                <a:latin typeface="Courier"/>
                <a:cs typeface="Courier"/>
              </a:rPr>
              <a:t> drop                             </a:t>
            </a:r>
          </a:p>
          <a:p>
            <a:pPr algn="l"/>
            <a:r>
              <a:rPr lang="en-US" sz="2400" dirty="0">
                <a:latin typeface="Courier"/>
                <a:cs typeface="Courier"/>
              </a:rPr>
              <a:t>T2Fabric19/0/1 TX - Packet dropped due to any condition           </a:t>
            </a:r>
          </a:p>
          <a:p>
            <a:pPr algn="l"/>
            <a:r>
              <a:rPr lang="en-US" sz="2400" dirty="0">
                <a:latin typeface="Courier"/>
                <a:cs typeface="Courier"/>
              </a:rPr>
              <a:t>T2Fabric19/0/1 RX - IBP discard and CPB full                      </a:t>
            </a:r>
          </a:p>
          <a:p>
            <a:pPr algn="l"/>
            <a:r>
              <a:rPr lang="en-US" sz="2400" dirty="0">
                <a:latin typeface="Courier"/>
                <a:cs typeface="Courier"/>
              </a:rPr>
              <a:t>T2Fabric19/0/1 TX - Miss in VXLT table </a:t>
            </a:r>
            <a:r>
              <a:rPr lang="en-US" sz="2400" dirty="0" smtClean="0">
                <a:latin typeface="Courier"/>
                <a:cs typeface="Courier"/>
              </a:rPr>
              <a:t>counter</a:t>
            </a:r>
            <a:endParaRPr lang="en-US" sz="2400" dirty="0">
              <a:latin typeface="Courier"/>
              <a:cs typeface="Courier"/>
            </a:endParaRPr>
          </a:p>
        </p:txBody>
      </p:sp>
      <p:sp>
        <p:nvSpPr>
          <p:cNvPr id="6" name="Text Placeholder 1"/>
          <p:cNvSpPr txBox="1">
            <a:spLocks/>
          </p:cNvSpPr>
          <p:nvPr/>
        </p:nvSpPr>
        <p:spPr>
          <a:xfrm>
            <a:off x="12509500" y="3506098"/>
            <a:ext cx="9969500" cy="17145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40640" marR="40640" algn="l" defTabSz="927100">
              <a:lnSpc>
                <a:spcPct val="110000"/>
              </a:lnSpc>
              <a:spcBef>
                <a:spcPts val="1500"/>
              </a:spcBef>
              <a:defRPr sz="5600">
                <a:solidFill>
                  <a:srgbClr val="FFFFFF"/>
                </a:solidFill>
                <a:uFill>
                  <a:solidFill>
                    <a:srgbClr val="FFFFFF"/>
                  </a:solidFill>
                </a:uFill>
                <a:latin typeface="Vista Sans OT Reg"/>
                <a:ea typeface="Vista Sans OT Reg"/>
                <a:cs typeface="Vista Sans OT Reg"/>
                <a:sym typeface="Vista Sans OT Reg"/>
              </a:defRPr>
            </a:lvl1pPr>
            <a:lvl2pPr marL="535940" marR="40640" indent="-241300" algn="l" defTabSz="927100">
              <a:lnSpc>
                <a:spcPct val="110000"/>
              </a:lnSpc>
              <a:spcBef>
                <a:spcPts val="1500"/>
              </a:spcBef>
              <a:buClr>
                <a:srgbClr val="BCDDF1"/>
              </a:buClr>
              <a:buSzPct val="125000"/>
              <a:buChar char="•"/>
              <a:defRPr sz="5000">
                <a:solidFill>
                  <a:srgbClr val="FFFFFF"/>
                </a:solidFill>
                <a:uFill>
                  <a:solidFill>
                    <a:srgbClr val="FFFFFF"/>
                  </a:solidFill>
                </a:uFill>
                <a:latin typeface="Vista Sans OT Reg"/>
                <a:ea typeface="Vista Sans OT Reg"/>
                <a:cs typeface="Vista Sans OT Reg"/>
                <a:sym typeface="Vista Sans OT Reg"/>
              </a:defRPr>
            </a:lvl2pPr>
            <a:lvl3pPr marL="815339" marR="40640" indent="-241299" algn="l" defTabSz="927100">
              <a:lnSpc>
                <a:spcPct val="110000"/>
              </a:lnSpc>
              <a:spcBef>
                <a:spcPts val="15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3pPr>
            <a:lvl4pPr marL="1094739" marR="40640" indent="-241300" algn="l" defTabSz="927100">
              <a:lnSpc>
                <a:spcPct val="110000"/>
              </a:lnSpc>
              <a:spcBef>
                <a:spcPts val="15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4pPr>
            <a:lvl5pPr marL="1374139" marR="40640" indent="-241300" algn="l" defTabSz="927100">
              <a:lnSpc>
                <a:spcPct val="110000"/>
              </a:lnSpc>
              <a:spcBef>
                <a:spcPts val="1500"/>
              </a:spcBef>
              <a:buClr>
                <a:srgbClr val="BCDDF1"/>
              </a:buClr>
              <a:buSzPct val="125000"/>
              <a:buChar char="•"/>
              <a:defRPr sz="4200">
                <a:solidFill>
                  <a:srgbClr val="FFFFFF"/>
                </a:solidFill>
                <a:uFill>
                  <a:solidFill>
                    <a:srgbClr val="FFFFFF"/>
                  </a:solidFill>
                </a:uFill>
                <a:latin typeface="Vista Sans OT Reg"/>
                <a:ea typeface="Vista Sans OT Reg"/>
                <a:cs typeface="Vista Sans OT Reg"/>
                <a:sym typeface="Vista Sans OT Reg"/>
              </a:defRPr>
            </a:lvl5pPr>
            <a:lvl6pPr indent="2709254" algn="ctr" defTabSz="539750">
              <a:spcBef>
                <a:spcPts val="800"/>
              </a:spcBef>
              <a:defRPr sz="6200">
                <a:solidFill>
                  <a:srgbClr val="888888"/>
                </a:solidFill>
                <a:latin typeface="Calibri"/>
                <a:ea typeface="Calibri"/>
                <a:cs typeface="Calibri"/>
                <a:sym typeface="Calibri"/>
              </a:defRPr>
            </a:lvl6pPr>
            <a:lvl7pPr indent="3251106" algn="ctr" defTabSz="539750">
              <a:spcBef>
                <a:spcPts val="800"/>
              </a:spcBef>
              <a:defRPr sz="6200">
                <a:solidFill>
                  <a:srgbClr val="888888"/>
                </a:solidFill>
                <a:latin typeface="Calibri"/>
                <a:ea typeface="Calibri"/>
                <a:cs typeface="Calibri"/>
                <a:sym typeface="Calibri"/>
              </a:defRPr>
            </a:lvl7pPr>
            <a:lvl8pPr indent="3792956" algn="ctr" defTabSz="539750">
              <a:spcBef>
                <a:spcPts val="800"/>
              </a:spcBef>
              <a:defRPr sz="6200">
                <a:solidFill>
                  <a:srgbClr val="888888"/>
                </a:solidFill>
                <a:latin typeface="Calibri"/>
                <a:ea typeface="Calibri"/>
                <a:cs typeface="Calibri"/>
                <a:sym typeface="Calibri"/>
              </a:defRPr>
            </a:lvl8pPr>
            <a:lvl9pPr indent="4334805" algn="ctr" defTabSz="539750">
              <a:spcBef>
                <a:spcPts val="800"/>
              </a:spcBef>
              <a:defRPr sz="6200">
                <a:solidFill>
                  <a:srgbClr val="888888"/>
                </a:solidFill>
                <a:latin typeface="Calibri"/>
                <a:ea typeface="Calibri"/>
                <a:cs typeface="Calibri"/>
                <a:sym typeface="Calibri"/>
              </a:defRPr>
            </a:lvl9pPr>
          </a:lstStyle>
          <a:p>
            <a:pPr algn="ctr"/>
            <a:r>
              <a:rPr lang="en-US" sz="6000" dirty="0" smtClean="0"/>
              <a:t>Non-Standard counters</a:t>
            </a:r>
            <a:endParaRPr lang="en-US" sz="6000" i="1" dirty="0" smtClean="0">
              <a:solidFill>
                <a:srgbClr val="FF0000"/>
              </a:solidFill>
            </a:endParaRPr>
          </a:p>
        </p:txBody>
      </p:sp>
      <p:sp>
        <p:nvSpPr>
          <p:cNvPr id="8" name="Shape 224"/>
          <p:cNvSpPr txBox="1">
            <a:spLocks/>
          </p:cNvSpPr>
          <p:nvPr/>
        </p:nvSpPr>
        <p:spPr>
          <a:xfrm>
            <a:off x="1314476" y="5930900"/>
            <a:ext cx="7403169" cy="3441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marL="0" marR="0" algn="l" defTabSz="825500">
              <a:lnSpc>
                <a:spcPct val="100000"/>
              </a:lnSpc>
              <a:defRPr sz="11600">
                <a:solidFill>
                  <a:srgbClr val="FFFFFF"/>
                </a:solidFill>
                <a:uFillTx/>
                <a:latin typeface="Vista Sans OT Reg"/>
                <a:ea typeface="Vista Sans OT Reg"/>
                <a:cs typeface="Vista Sans OT Reg"/>
                <a:sym typeface="Vista Sans OT Reg"/>
              </a:defRPr>
            </a:lvl1pPr>
            <a:lvl2pPr indent="228600" algn="ctr" defTabSz="539750">
              <a:defRPr sz="8600">
                <a:latin typeface="Calibri"/>
                <a:ea typeface="Calibri"/>
                <a:cs typeface="Calibri"/>
                <a:sym typeface="Calibri"/>
              </a:defRPr>
            </a:lvl2pPr>
            <a:lvl3pPr indent="457200" algn="ctr" defTabSz="539750">
              <a:defRPr sz="8600">
                <a:latin typeface="Calibri"/>
                <a:ea typeface="Calibri"/>
                <a:cs typeface="Calibri"/>
                <a:sym typeface="Calibri"/>
              </a:defRPr>
            </a:lvl3pPr>
            <a:lvl4pPr indent="685800" algn="ctr" defTabSz="539750">
              <a:defRPr sz="8600">
                <a:latin typeface="Calibri"/>
                <a:ea typeface="Calibri"/>
                <a:cs typeface="Calibri"/>
                <a:sym typeface="Calibri"/>
              </a:defRPr>
            </a:lvl4pPr>
            <a:lvl5pPr indent="914400" algn="ctr" defTabSz="539750">
              <a:defRPr sz="8600">
                <a:latin typeface="Calibri"/>
                <a:ea typeface="Calibri"/>
                <a:cs typeface="Calibri"/>
                <a:sym typeface="Calibri"/>
              </a:defRPr>
            </a:lvl5pPr>
            <a:lvl6pPr indent="1143000" algn="ctr" defTabSz="539750">
              <a:defRPr sz="8600">
                <a:latin typeface="Calibri"/>
                <a:ea typeface="Calibri"/>
                <a:cs typeface="Calibri"/>
                <a:sym typeface="Calibri"/>
              </a:defRPr>
            </a:lvl6pPr>
            <a:lvl7pPr indent="1371600" algn="ctr" defTabSz="539750">
              <a:defRPr sz="8600">
                <a:latin typeface="Calibri"/>
                <a:ea typeface="Calibri"/>
                <a:cs typeface="Calibri"/>
                <a:sym typeface="Calibri"/>
              </a:defRPr>
            </a:lvl7pPr>
            <a:lvl8pPr indent="1600200" algn="ctr" defTabSz="539750">
              <a:defRPr sz="8600">
                <a:latin typeface="Calibri"/>
                <a:ea typeface="Calibri"/>
                <a:cs typeface="Calibri"/>
                <a:sym typeface="Calibri"/>
              </a:defRPr>
            </a:lvl8pPr>
            <a:lvl9pPr indent="1828800" algn="ctr" defTabSz="539750">
              <a:defRPr sz="8600">
                <a:latin typeface="Calibri"/>
                <a:ea typeface="Calibri"/>
                <a:cs typeface="Calibri"/>
                <a:sym typeface="Calibri"/>
              </a:defRPr>
            </a:lvl9pPr>
          </a:lstStyle>
          <a:p>
            <a:pPr algn="ctr">
              <a:defRPr sz="1800">
                <a:solidFill>
                  <a:srgbClr val="000000"/>
                </a:solidFill>
              </a:defRPr>
            </a:pPr>
            <a:r>
              <a:rPr lang="en-US" sz="9600" dirty="0" smtClean="0">
                <a:solidFill>
                  <a:srgbClr val="FF0000"/>
                </a:solidFill>
              </a:rPr>
              <a:t>Too slow…</a:t>
            </a:r>
            <a:endParaRPr lang="en-US" dirty="0">
              <a:solidFill>
                <a:srgbClr val="FF0000"/>
              </a:solidFill>
            </a:endParaRPr>
          </a:p>
        </p:txBody>
      </p:sp>
      <p:sp>
        <p:nvSpPr>
          <p:cNvPr id="9" name="Shape 224"/>
          <p:cNvSpPr txBox="1">
            <a:spLocks/>
          </p:cNvSpPr>
          <p:nvPr/>
        </p:nvSpPr>
        <p:spPr>
          <a:xfrm>
            <a:off x="11785626" y="6083300"/>
            <a:ext cx="11423624" cy="3441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marL="0" marR="0" algn="l" defTabSz="825500">
              <a:lnSpc>
                <a:spcPct val="100000"/>
              </a:lnSpc>
              <a:defRPr sz="11600">
                <a:solidFill>
                  <a:srgbClr val="FFFFFF"/>
                </a:solidFill>
                <a:uFillTx/>
                <a:latin typeface="Vista Sans OT Reg"/>
                <a:ea typeface="Vista Sans OT Reg"/>
                <a:cs typeface="Vista Sans OT Reg"/>
                <a:sym typeface="Vista Sans OT Reg"/>
              </a:defRPr>
            </a:lvl1pPr>
            <a:lvl2pPr indent="228600" algn="ctr" defTabSz="539750">
              <a:defRPr sz="8600">
                <a:latin typeface="Calibri"/>
                <a:ea typeface="Calibri"/>
                <a:cs typeface="Calibri"/>
                <a:sym typeface="Calibri"/>
              </a:defRPr>
            </a:lvl2pPr>
            <a:lvl3pPr indent="457200" algn="ctr" defTabSz="539750">
              <a:defRPr sz="8600">
                <a:latin typeface="Calibri"/>
                <a:ea typeface="Calibri"/>
                <a:cs typeface="Calibri"/>
                <a:sym typeface="Calibri"/>
              </a:defRPr>
            </a:lvl3pPr>
            <a:lvl4pPr indent="685800" algn="ctr" defTabSz="539750">
              <a:defRPr sz="8600">
                <a:latin typeface="Calibri"/>
                <a:ea typeface="Calibri"/>
                <a:cs typeface="Calibri"/>
                <a:sym typeface="Calibri"/>
              </a:defRPr>
            </a:lvl4pPr>
            <a:lvl5pPr indent="914400" algn="ctr" defTabSz="539750">
              <a:defRPr sz="8600">
                <a:latin typeface="Calibri"/>
                <a:ea typeface="Calibri"/>
                <a:cs typeface="Calibri"/>
                <a:sym typeface="Calibri"/>
              </a:defRPr>
            </a:lvl5pPr>
            <a:lvl6pPr indent="1143000" algn="ctr" defTabSz="539750">
              <a:defRPr sz="8600">
                <a:latin typeface="Calibri"/>
                <a:ea typeface="Calibri"/>
                <a:cs typeface="Calibri"/>
                <a:sym typeface="Calibri"/>
              </a:defRPr>
            </a:lvl6pPr>
            <a:lvl7pPr indent="1371600" algn="ctr" defTabSz="539750">
              <a:defRPr sz="8600">
                <a:latin typeface="Calibri"/>
                <a:ea typeface="Calibri"/>
                <a:cs typeface="Calibri"/>
                <a:sym typeface="Calibri"/>
              </a:defRPr>
            </a:lvl7pPr>
            <a:lvl8pPr indent="1600200" algn="ctr" defTabSz="539750">
              <a:defRPr sz="8600">
                <a:latin typeface="Calibri"/>
                <a:ea typeface="Calibri"/>
                <a:cs typeface="Calibri"/>
                <a:sym typeface="Calibri"/>
              </a:defRPr>
            </a:lvl8pPr>
            <a:lvl9pPr indent="1828800" algn="ctr" defTabSz="539750">
              <a:defRPr sz="8600">
                <a:latin typeface="Calibri"/>
                <a:ea typeface="Calibri"/>
                <a:cs typeface="Calibri"/>
                <a:sym typeface="Calibri"/>
              </a:defRPr>
            </a:lvl9pPr>
          </a:lstStyle>
          <a:p>
            <a:pPr algn="ctr">
              <a:defRPr sz="1800">
                <a:solidFill>
                  <a:srgbClr val="000000"/>
                </a:solidFill>
              </a:defRPr>
            </a:pPr>
            <a:r>
              <a:rPr lang="en-US" sz="9600" dirty="0" smtClean="0">
                <a:solidFill>
                  <a:srgbClr val="FF0000"/>
                </a:solidFill>
              </a:rPr>
              <a:t>Unreliable…</a:t>
            </a:r>
            <a:endParaRPr lang="en-US" dirty="0">
              <a:solidFill>
                <a:srgbClr val="FF0000"/>
              </a:solidFill>
            </a:endParaRPr>
          </a:p>
        </p:txBody>
      </p:sp>
    </p:spTree>
    <p:extLst>
      <p:ext uri="{BB962C8B-B14F-4D97-AF65-F5344CB8AC3E}">
        <p14:creationId xmlns:p14="http://schemas.microsoft.com/office/powerpoint/2010/main" val="13153467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p"/>
      <p:bldP spid="4" grpId="0"/>
      <p:bldP spid="4" grpId="1"/>
      <p:bldP spid="6" grpId="0" animBg="1"/>
      <p:bldP spid="6" grpId="1" animBg="1"/>
      <p:bldP spid="8"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droppedImage.pdf"/>
          <p:cNvPicPr/>
          <p:nvPr/>
        </p:nvPicPr>
        <p:blipFill>
          <a:blip r:embed="rId3">
            <a:extLst/>
          </a:blip>
          <a:stretch>
            <a:fillRect/>
          </a:stretch>
        </p:blipFill>
        <p:spPr>
          <a:xfrm>
            <a:off x="18130322" y="10696994"/>
            <a:ext cx="2343734" cy="482204"/>
          </a:xfrm>
          <a:prstGeom prst="rect">
            <a:avLst/>
          </a:prstGeom>
          <a:ln w="12700">
            <a:miter lim="400000"/>
          </a:ln>
        </p:spPr>
      </p:pic>
      <p:pic>
        <p:nvPicPr>
          <p:cNvPr id="180" name="droppedImage.pdf"/>
          <p:cNvPicPr/>
          <p:nvPr/>
        </p:nvPicPr>
        <p:blipFill>
          <a:blip r:embed="rId4">
            <a:alphaModFix amt="34000"/>
            <a:extLst/>
          </a:blip>
          <a:stretch>
            <a:fillRect/>
          </a:stretch>
        </p:blipFill>
        <p:spPr>
          <a:xfrm>
            <a:off x="14084300" y="3314180"/>
            <a:ext cx="20942302" cy="21184209"/>
          </a:xfrm>
          <a:prstGeom prst="rect">
            <a:avLst/>
          </a:prstGeom>
          <a:ln w="25400">
            <a:round/>
          </a:ln>
        </p:spPr>
      </p:pic>
      <p:sp>
        <p:nvSpPr>
          <p:cNvPr id="181" name="Shape 181"/>
          <p:cNvSpPr/>
          <p:nvPr/>
        </p:nvSpPr>
        <p:spPr>
          <a:xfrm>
            <a:off x="1219200" y="10706353"/>
            <a:ext cx="21958300" cy="76174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marL="40640" marR="40640" algn="l" defTabSz="927100">
              <a:lnSpc>
                <a:spcPct val="90000"/>
              </a:lnSpc>
              <a:defRPr sz="5400">
                <a:uFill>
                  <a:solidFill>
                    <a:srgbClr val="FFFFFF"/>
                  </a:solidFill>
                </a:uFill>
                <a:latin typeface="Vista Sans OT Reg"/>
                <a:ea typeface="Vista Sans OT Reg"/>
                <a:cs typeface="Vista Sans OT Reg"/>
                <a:sym typeface="Vista Sans OT Reg"/>
              </a:defRPr>
            </a:lvl1pPr>
          </a:lstStyle>
          <a:p>
            <a:pPr lvl="0">
              <a:defRPr sz="1800">
                <a:solidFill>
                  <a:srgbClr val="000000"/>
                </a:solidFill>
                <a:uFillTx/>
              </a:defRPr>
            </a:pPr>
            <a:endParaRPr sz="5400" dirty="0">
              <a:solidFill>
                <a:srgbClr val="FFFFFF"/>
              </a:solidFill>
              <a:uFill>
                <a:solidFill>
                  <a:srgbClr val="FFFFFF"/>
                </a:solidFill>
              </a:uFill>
            </a:endParaRPr>
          </a:p>
        </p:txBody>
      </p:sp>
      <p:sp>
        <p:nvSpPr>
          <p:cNvPr id="183" name="Shape 183"/>
          <p:cNvSpPr/>
          <p:nvPr/>
        </p:nvSpPr>
        <p:spPr>
          <a:xfrm>
            <a:off x="1473200" y="1752600"/>
            <a:ext cx="21437600" cy="8818960"/>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lstStyle/>
          <a:p>
            <a:pPr lvl="0" algn="l" defTabSz="1549400">
              <a:lnSpc>
                <a:spcPct val="90000"/>
              </a:lnSpc>
              <a:defRPr sz="1800">
                <a:solidFill>
                  <a:srgbClr val="000000"/>
                </a:solidFill>
              </a:defRPr>
            </a:pPr>
            <a:r>
              <a:rPr lang="en-US" sz="10000" dirty="0" err="1" smtClean="0">
                <a:solidFill>
                  <a:srgbClr val="FFFFFF"/>
                </a:solidFill>
                <a:uFill>
                  <a:solidFill>
                    <a:srgbClr val="FFFFFF"/>
                  </a:solidFill>
                </a:uFill>
                <a:latin typeface="Vista Sans OT Medium"/>
                <a:ea typeface="Vista Sans OT Medium"/>
                <a:cs typeface="Vista Sans OT Medium"/>
                <a:sym typeface="Vista Sans OT Medium"/>
              </a:rPr>
              <a:t>NetNORAD</a:t>
            </a:r>
            <a:endParaRPr lang="en-US" sz="10000" dirty="0" smtClean="0">
              <a:solidFill>
                <a:srgbClr val="FFFFFF"/>
              </a:solidFill>
              <a:uFill>
                <a:solidFill>
                  <a:srgbClr val="FFFFFF"/>
                </a:solidFill>
              </a:uFill>
              <a:latin typeface="Vista Sans OT Medium"/>
              <a:ea typeface="Vista Sans OT Medium"/>
              <a:cs typeface="Vista Sans OT Medium"/>
              <a:sym typeface="Vista Sans OT Medium"/>
            </a:endParaRPr>
          </a:p>
          <a:p>
            <a:pPr algn="l" defTabSz="1549400">
              <a:lnSpc>
                <a:spcPct val="90000"/>
              </a:lnSpc>
              <a:defRPr sz="1800">
                <a:solidFill>
                  <a:srgbClr val="000000"/>
                </a:solidFill>
              </a:defRPr>
            </a:pPr>
            <a:r>
              <a:rPr lang="en-US" sz="8000" dirty="0" smtClean="0">
                <a:solidFill>
                  <a:srgbClr val="A6AAA8"/>
                </a:solidFill>
                <a:uFill>
                  <a:solidFill>
                    <a:srgbClr val="FFFFFF"/>
                  </a:solidFill>
                </a:uFill>
                <a:latin typeface="Vista Sans OT Medium"/>
                <a:ea typeface="Vista Sans OT Medium"/>
                <a:cs typeface="Vista Sans OT Medium"/>
                <a:sym typeface="Vista Sans OT Medium"/>
              </a:rPr>
              <a:t>The network fault detector</a:t>
            </a:r>
          </a:p>
          <a:p>
            <a:pPr lvl="0" algn="l" defTabSz="1549400">
              <a:lnSpc>
                <a:spcPct val="90000"/>
              </a:lnSpc>
              <a:defRPr sz="1800">
                <a:solidFill>
                  <a:srgbClr val="000000"/>
                </a:solidFill>
              </a:defRPr>
            </a:pPr>
            <a:endParaRPr sz="8000" dirty="0">
              <a:solidFill>
                <a:srgbClr val="A6AAA8"/>
              </a:solidFill>
              <a:uFill>
                <a:solidFill>
                  <a:srgbClr val="FFFFFF"/>
                </a:solidFill>
              </a:uFill>
              <a:latin typeface="Vista Sans OT Medium"/>
              <a:ea typeface="Vista Sans OT Medium"/>
              <a:cs typeface="Vista Sans OT Medium"/>
              <a:sym typeface="Vista Sans OT Medium"/>
            </a:endParaRPr>
          </a:p>
        </p:txBody>
      </p:sp>
    </p:spTree>
    <p:extLst>
      <p:ext uri="{BB962C8B-B14F-4D97-AF65-F5344CB8AC3E}">
        <p14:creationId xmlns:p14="http://schemas.microsoft.com/office/powerpoint/2010/main" val="644441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99867</TotalTime>
  <Words>3083</Words>
  <Application>Microsoft Macintosh PowerPoint</Application>
  <PresentationFormat>Custom</PresentationFormat>
  <Paragraphs>850</Paragraphs>
  <Slides>41</Slides>
  <Notes>26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Black</vt:lpstr>
      <vt:lpstr>PowerPoint Presentation</vt:lpstr>
      <vt:lpstr>PowerPoint Presentation</vt:lpstr>
      <vt:lpstr>Data-center Network</vt:lpstr>
      <vt:lpstr>Backbone Network</vt:lpstr>
      <vt:lpstr>No Network Monitoring </vt:lpstr>
      <vt:lpstr>How a Human Debugs it</vt:lpstr>
      <vt:lpstr>Build Some Graphs</vt:lpstr>
      <vt:lpstr>Detecting Packet Loss</vt:lpstr>
      <vt:lpstr>PowerPoint Presentation</vt:lpstr>
      <vt:lpstr>Massive Pinging</vt:lpstr>
      <vt:lpstr>NetNORAD evolution</vt:lpstr>
      <vt:lpstr>Pinger and Responders</vt:lpstr>
      <vt:lpstr>Why UDP probing?</vt:lpstr>
      <vt:lpstr>PowerPoint Presentation</vt:lpstr>
      <vt:lpstr>CCChallenges </vt:lpstr>
      <vt:lpstr>The Network Hierarchy</vt:lpstr>
      <vt:lpstr>Pinging inside clusters</vt:lpstr>
      <vt:lpstr>Pinging the Clusters</vt:lpstr>
      <vt:lpstr>Processing the Data</vt:lpstr>
      <vt:lpstr>Alarming on Packet Loss</vt:lpstr>
      <vt:lpstr>PowerPoint Presentation</vt:lpstr>
      <vt:lpstr>Root Cause Isolation</vt:lpstr>
      <vt:lpstr>Next Steps to Isolate</vt:lpstr>
      <vt:lpstr>Fbtracert: fast and wide traceroute</vt:lpstr>
      <vt:lpstr>Fbtracert Limitations</vt:lpstr>
      <vt:lpstr>PowerPoint Presentation</vt:lpstr>
      <vt:lpstr>Big Fat Fabrics</vt:lpstr>
      <vt:lpstr>DC Network Fault Isolation</vt:lpstr>
      <vt:lpstr>Bad Fabric Card</vt:lpstr>
      <vt:lpstr>Bad Link</vt:lpstr>
      <vt:lpstr>ECMP Packet Hashing</vt:lpstr>
      <vt:lpstr>DC Network Fault Isolation</vt:lpstr>
      <vt:lpstr>Map The Loss for Each Request</vt:lpstr>
      <vt:lpstr>Map The Loss for Each Request </vt:lpstr>
      <vt:lpstr>Overlay the Loss on Network Map</vt:lpstr>
      <vt:lpstr>Analyze the Loss </vt:lpstr>
      <vt:lpstr>Network Symmetry</vt:lpstr>
      <vt:lpstr>Clearer Signal </vt:lpstr>
      <vt:lpstr>Fabric Grey Failure Detection </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Jennifer Malone</cp:lastModifiedBy>
  <cp:revision>258</cp:revision>
  <dcterms:modified xsi:type="dcterms:W3CDTF">2016-03-09T14:32:33Z</dcterms:modified>
</cp:coreProperties>
</file>